
<file path=[Content_Types].xml><?xml version="1.0" encoding="utf-8"?>
<Types xmlns="http://schemas.openxmlformats.org/package/2006/content-types">
  <Override PartName="/ppt/diagrams/drawing2.xml" ContentType="application/vnd.ms-office.drawingml.diagramDrawing+xml"/>
  <Override PartName="/ppt/slides/slide9.xml" ContentType="application/vnd.openxmlformats-officedocument.presentationml.slide+xml"/>
  <Override PartName="/ppt/diagrams/data2.xml" ContentType="application/vnd.openxmlformats-officedocument.drawingml.diagramData+xml"/>
  <Override PartName="/ppt/diagrams/colors5.xml" ContentType="application/vnd.openxmlformats-officedocument.drawingml.diagramColors+xml"/>
  <Override PartName="/ppt/slides/slide14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s/slide5.xml" ContentType="application/vnd.openxmlformats-officedocument.presentationml.slide+xml"/>
  <Override PartName="/ppt/diagrams/colors1.xml" ContentType="application/vnd.openxmlformats-officedocument.drawingml.diagramColors+xml"/>
  <Default Extension="rels" ContentType="application/vnd.openxmlformats-package.relationships+xml"/>
  <Override PartName="/ppt/slides/slide10.xml" ContentType="application/vnd.openxmlformats-officedocument.presentationml.slide+xml"/>
  <Override PartName="/ppt/slideLayouts/slideLayout5.xml" ContentType="application/vnd.openxmlformats-officedocument.presentationml.slideLayout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Default Extension="jpeg" ContentType="image/jpeg"/>
  <Override PartName="/ppt/theme/theme2.xml" ContentType="application/vnd.openxmlformats-officedocument.them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Default Extension="xml" ContentType="application/xml"/>
  <Override PartName="/ppt/diagrams/drawing3.xml" ContentType="application/vnd.ms-office.drawingml.diagramDrawing+xml"/>
  <Override PartName="/ppt/tableStyles.xml" ContentType="application/vnd.openxmlformats-officedocument.presentationml.tableStyles+xml"/>
  <Override PartName="/ppt/diagrams/data3.xml" ContentType="application/vnd.openxmlformats-officedocument.drawingml.diagramData+xml"/>
  <Override PartName="/ppt/diagrams/colors6.xml" ContentType="application/vnd.openxmlformats-officedocument.drawingml.diagramColors+xml"/>
  <Override PartName="/ppt/slides/slide15.xml" ContentType="application/vnd.openxmlformats-officedocument.presentationml.slide+xml"/>
  <Override PartName="/ppt/notesSlides/notesSlide1.xml" ContentType="application/vnd.openxmlformats-officedocument.presentationml.notesSlide+xml"/>
  <Override PartName="/ppt/slides/slide6.xml" ContentType="application/vnd.openxmlformats-officedocument.presentationml.slide+xml"/>
  <Override PartName="/ppt/diagrams/colors2.xml" ContentType="application/vnd.openxmlformats-officedocument.drawingml.diagramColors+xml"/>
  <Override PartName="/ppt/charts/chart1.xml" ContentType="application/vnd.openxmlformats-officedocument.drawingml.chart+xml"/>
  <Override PartName="/docProps/core.xml" ContentType="application/vnd.openxmlformats-package.core-properties+xml"/>
  <Override PartName="/ppt/slides/slide11.xml" ContentType="application/vnd.openxmlformats-officedocument.presentationml.slide+xml"/>
  <Override PartName="/ppt/slideLayouts/slideLayout6.xml" ContentType="application/vnd.openxmlformats-officedocument.presentationml.slideLayout+xml"/>
  <Override PartName="/ppt/diagrams/layout5.xml" ContentType="application/vnd.openxmlformats-officedocument.drawingml.diagramLayout+xml"/>
  <Override PartName="/ppt/slides/slide2.xml" ContentType="application/vnd.openxmlformats-officedocument.presentationml.slide+xml"/>
  <Override PartName="/ppt/diagrams/quickStyle5.xml" ContentType="application/vnd.openxmlformats-officedocument.drawingml.diagramStyle+xml"/>
  <Default Extension="png" ContentType="image/png"/>
  <Override PartName="/ppt/diagrams/quickStyle1.xml" ContentType="application/vnd.openxmlformats-officedocument.drawingml.diagramStyle+xml"/>
  <Override PartName="/ppt/slideLayouts/slideLayout2.xml" ContentType="application/vnd.openxmlformats-officedocument.presentationml.slideLayout+xml"/>
  <Override PartName="/ppt/diagrams/layout1.xml" ContentType="application/vnd.openxmlformats-officedocument.drawingml.diagramLayout+xml"/>
  <Override PartName="/ppt/diagrams/drawing4.xml" ContentType="application/vnd.ms-office.drawingml.diagramDrawing+xml"/>
  <Override PartName="/ppt/diagrams/data4.xml" ContentType="application/vnd.openxmlformats-officedocument.drawingml.diagramData+xml"/>
  <Override PartName="/ppt/notesSlides/notesSlide2.xml" ContentType="application/vnd.openxmlformats-officedocument.presentationml.notesSlide+xml"/>
  <Override PartName="/ppt/slides/slide7.xml" ContentType="application/vnd.openxmlformats-officedocument.presentationml.slide+xml"/>
  <Override PartName="/ppt/diagrams/colors3.xml" ContentType="application/vnd.openxmlformats-officedocument.drawingml.diagramColors+xml"/>
  <Override PartName="/ppt/presentation.xml" ContentType="application/vnd.openxmlformats-officedocument.presentationml.presentation.main+xml"/>
  <Default Extension="xlsx" ContentType="application/vnd.openxmlformats-officedocument.spreadsheetml.sheet"/>
  <Override PartName="/ppt/slides/slide12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layout6.xml" ContentType="application/vnd.openxmlformats-officedocument.drawingml.diagramLayout+xml"/>
  <Override PartName="/ppt/slides/slide3.xml" ContentType="application/vnd.openxmlformats-officedocument.presentationml.slide+xml"/>
  <Override PartName="/ppt/diagrams/quickStyle6.xml" ContentType="application/vnd.openxmlformats-officedocument.drawingml.diagramStyle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slideLayouts/slideLayout3.xml" ContentType="application/vnd.openxmlformats-officedocument.presentationml.slideLayout+xml"/>
  <Override PartName="/ppt/diagrams/drawing5.xml" ContentType="application/vnd.ms-office.drawingml.diagramDrawing+xml"/>
  <Override PartName="/ppt/diagrams/data5.xml" ContentType="application/vnd.openxmlformats-officedocument.drawingml.diagramData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slides/slide8.xml" ContentType="application/vnd.openxmlformats-officedocument.presentationml.slide+xml"/>
  <Override PartName="/ppt/diagrams/data1.xml" ContentType="application/vnd.openxmlformats-officedocument.drawingml.diagramData+xml"/>
  <Override PartName="/ppt/diagrams/colors4.xml" ContentType="application/vnd.openxmlformats-officedocument.drawingml.diagramColors+xml"/>
  <Override PartName="/ppt/presProps.xml" ContentType="application/vnd.openxmlformats-officedocument.presentationml.presProps+xml"/>
  <Override PartName="/ppt/slides/slide13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4.xml" ContentType="application/vnd.openxmlformats-officedocument.presentationml.slide+xml"/>
  <Override PartName="/ppt/diagrams/layout3.xml" ContentType="application/vnd.openxmlformats-officedocument.drawingml.diagramLayout+xml"/>
  <Override PartName="/ppt/slideLayouts/slideLayout4.xml" ContentType="application/vnd.openxmlformats-officedocument.presentationml.slideLayout+xml"/>
  <Override PartName="/ppt/diagrams/quickStyle3.xml" ContentType="application/vnd.openxmlformats-officedocument.drawingml.diagramStyle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diagrams/drawing6.xml" ContentType="application/vnd.ms-office.drawingml.diagramDrawing+xml"/>
  <Override PartName="/ppt/viewProps.xml" ContentType="application/vnd.openxmlformats-officedocument.presentationml.viewProps+xml"/>
  <Default Extension="bin" ContentType="application/vnd.openxmlformats-officedocument.presentationml.printerSettings"/>
  <Override PartName="/ppt/diagrams/data6.xml" ContentType="application/vnd.openxmlformats-officedocument.drawingml.diagramData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notesMasterIdLst>
    <p:notesMasterId r:id="rId17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70" r:id="rId13"/>
    <p:sldId id="267" r:id="rId14"/>
    <p:sldId id="268" r:id="rId15"/>
    <p:sldId id="269" r:id="rId1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598" autoAdjust="0"/>
    <p:restoredTop sz="94727" autoAdjust="0"/>
  </p:normalViewPr>
  <p:slideViewPr>
    <p:cSldViewPr snapToGrid="0" snapToObjects="1">
      <p:cViewPr varScale="1">
        <p:scale>
          <a:sx n="89" d="100"/>
          <a:sy n="89" d="100"/>
        </p:scale>
        <p:origin x="-800" y="-10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viewProps" Target="viewProps.xml"/><Relationship Id="rId21" Type="http://schemas.openxmlformats.org/officeDocument/2006/relationships/theme" Target="theme/theme1.xml"/><Relationship Id="rId22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notesMaster" Target="notesMasters/notesMaster1.xml"/><Relationship Id="rId18" Type="http://schemas.openxmlformats.org/officeDocument/2006/relationships/printerSettings" Target="printerSettings/printerSettings1.bin"/><Relationship Id="rId1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style val="18"/>
  <c:chart>
    <c:autoTitleDeleted val="1"/>
    <c:plotArea>
      <c:layout/>
      <c:barChart>
        <c:barDir val="bar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cat>
            <c:strRef>
              <c:f>Sheet1!$A$2:$A$5</c:f>
              <c:strCache>
                <c:ptCount val="4"/>
                <c:pt idx="0">
                  <c:v>Construction</c:v>
                </c:pt>
                <c:pt idx="1">
                  <c:v>Retailing</c:v>
                </c:pt>
                <c:pt idx="2">
                  <c:v>Professional, scientific, and technical services</c:v>
                </c:pt>
                <c:pt idx="3">
                  <c:v>Other Services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12.8</c:v>
                </c:pt>
                <c:pt idx="1">
                  <c:v>12.5</c:v>
                </c:pt>
                <c:pt idx="2">
                  <c:v>12.5</c:v>
                </c:pt>
                <c:pt idx="3">
                  <c:v>11.4</c:v>
                </c:pt>
              </c:numCache>
            </c:numRef>
          </c:val>
        </c:ser>
        <c:axId val="477359432"/>
        <c:axId val="477362456"/>
      </c:barChart>
      <c:catAx>
        <c:axId val="477359432"/>
        <c:scaling>
          <c:orientation val="minMax"/>
        </c:scaling>
        <c:axPos val="l"/>
        <c:tickLblPos val="nextTo"/>
        <c:crossAx val="477362456"/>
        <c:crosses val="autoZero"/>
        <c:auto val="1"/>
        <c:lblAlgn val="ctr"/>
        <c:lblOffset val="100"/>
      </c:catAx>
      <c:valAx>
        <c:axId val="477362456"/>
        <c:scaling>
          <c:orientation val="minMax"/>
        </c:scaling>
        <c:axPos val="b"/>
        <c:majorGridlines/>
        <c:numFmt formatCode="General" sourceLinked="1"/>
        <c:tickLblPos val="nextTo"/>
        <c:crossAx val="477359432"/>
        <c:crosses val="autoZero"/>
        <c:crossBetween val="between"/>
      </c:valAx>
    </c:plotArea>
    <c:plotVisOnly val="1"/>
  </c:chart>
  <c:txPr>
    <a:bodyPr/>
    <a:lstStyle/>
    <a:p>
      <a:pPr>
        <a:defRPr sz="1800"/>
      </a:pPr>
      <a:endParaRPr lang="en-US"/>
    </a:p>
  </c:txPr>
  <c:externalData r:id="rId1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E5625DA-C65E-B34B-9B2E-6928239CE920}" type="doc">
      <dgm:prSet loTypeId="urn:microsoft.com/office/officeart/2005/8/layout/hList6" loCatId="list" qsTypeId="urn:microsoft.com/office/officeart/2005/8/quickstyle/3D1" qsCatId="3D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1063DC97-1618-0046-B0DF-5F07A5501120}">
      <dgm:prSet phldrT="[Text]"/>
      <dgm:spPr/>
      <dgm:t>
        <a:bodyPr/>
        <a:lstStyle/>
        <a:p>
          <a:r>
            <a:rPr lang="en-US" dirty="0" smtClean="0"/>
            <a:t>Employment</a:t>
          </a:r>
          <a:endParaRPr lang="en-US" dirty="0"/>
        </a:p>
      </dgm:t>
    </dgm:pt>
    <dgm:pt modelId="{C2742C8B-96ED-AF45-9A5D-095AD2F96B7C}" type="parTrans" cxnId="{0484F3B8-AE4D-2841-9413-3038B6DF50B1}">
      <dgm:prSet/>
      <dgm:spPr/>
      <dgm:t>
        <a:bodyPr/>
        <a:lstStyle/>
        <a:p>
          <a:endParaRPr lang="en-US"/>
        </a:p>
      </dgm:t>
    </dgm:pt>
    <dgm:pt modelId="{976A4D82-BB93-B145-9CF9-7F397ADB31D9}" type="sibTrans" cxnId="{0484F3B8-AE4D-2841-9413-3038B6DF50B1}">
      <dgm:prSet/>
      <dgm:spPr/>
      <dgm:t>
        <a:bodyPr/>
        <a:lstStyle/>
        <a:p>
          <a:endParaRPr lang="en-US"/>
        </a:p>
      </dgm:t>
    </dgm:pt>
    <dgm:pt modelId="{0CC153CF-5598-7646-9F48-32FA9C1277CF}">
      <dgm:prSet phldrT="[Text]"/>
      <dgm:spPr/>
      <dgm:t>
        <a:bodyPr/>
        <a:lstStyle/>
        <a:p>
          <a:r>
            <a:rPr lang="en-US" dirty="0" smtClean="0"/>
            <a:t>Small businesses (&lt;500 employees) are responsible for most new employment </a:t>
          </a:r>
          <a:endParaRPr lang="en-US" dirty="0"/>
        </a:p>
      </dgm:t>
    </dgm:pt>
    <dgm:pt modelId="{211AAD9A-3A7A-B24D-B09B-6C5540559A87}" type="parTrans" cxnId="{88C92B4C-9494-AC42-A31B-FF1671841F85}">
      <dgm:prSet/>
      <dgm:spPr/>
      <dgm:t>
        <a:bodyPr/>
        <a:lstStyle/>
        <a:p>
          <a:endParaRPr lang="en-US"/>
        </a:p>
      </dgm:t>
    </dgm:pt>
    <dgm:pt modelId="{A8CAFA66-A02C-5448-8CB6-16C8CA8CC3D6}" type="sibTrans" cxnId="{88C92B4C-9494-AC42-A31B-FF1671841F85}">
      <dgm:prSet/>
      <dgm:spPr/>
      <dgm:t>
        <a:bodyPr/>
        <a:lstStyle/>
        <a:p>
          <a:endParaRPr lang="en-US"/>
        </a:p>
      </dgm:t>
    </dgm:pt>
    <dgm:pt modelId="{6785CF5F-3DD1-744C-9630-0D7B5F489DE5}">
      <dgm:prSet phldrT="[Text]"/>
      <dgm:spPr/>
      <dgm:t>
        <a:bodyPr/>
        <a:lstStyle/>
        <a:p>
          <a:r>
            <a:rPr lang="en-US" dirty="0" smtClean="0"/>
            <a:t>Financing</a:t>
          </a:r>
          <a:endParaRPr lang="en-US" dirty="0"/>
        </a:p>
      </dgm:t>
    </dgm:pt>
    <dgm:pt modelId="{B225AE3E-B34A-B345-9AD1-4664C5BA9CA1}" type="parTrans" cxnId="{88CF4DCB-9ECF-BA4D-9653-556B66A60914}">
      <dgm:prSet/>
      <dgm:spPr/>
      <dgm:t>
        <a:bodyPr/>
        <a:lstStyle/>
        <a:p>
          <a:endParaRPr lang="en-US"/>
        </a:p>
      </dgm:t>
    </dgm:pt>
    <dgm:pt modelId="{95A06D12-6ADC-CB46-91E4-4D0218AB6ED1}" type="sibTrans" cxnId="{88CF4DCB-9ECF-BA4D-9653-556B66A60914}">
      <dgm:prSet/>
      <dgm:spPr/>
      <dgm:t>
        <a:bodyPr/>
        <a:lstStyle/>
        <a:p>
          <a:endParaRPr lang="en-US"/>
        </a:p>
      </dgm:t>
    </dgm:pt>
    <dgm:pt modelId="{B5F5417A-72CB-F84B-ADCC-B84523DCB1A8}">
      <dgm:prSet phldrT="[Text]"/>
      <dgm:spPr/>
      <dgm:t>
        <a:bodyPr/>
        <a:lstStyle/>
        <a:p>
          <a:r>
            <a:rPr lang="en-US" dirty="0" smtClean="0"/>
            <a:t>Family &amp; Friends</a:t>
          </a:r>
          <a:endParaRPr lang="en-US" dirty="0"/>
        </a:p>
      </dgm:t>
    </dgm:pt>
    <dgm:pt modelId="{26A175AB-661F-DD45-B47F-2E441AE90EBB}" type="parTrans" cxnId="{F0851B77-5F49-9F41-8860-6AEBE914A17A}">
      <dgm:prSet/>
      <dgm:spPr/>
      <dgm:t>
        <a:bodyPr/>
        <a:lstStyle/>
        <a:p>
          <a:endParaRPr lang="en-US"/>
        </a:p>
      </dgm:t>
    </dgm:pt>
    <dgm:pt modelId="{B50F8B22-CB8F-0540-B53C-B5E2ED16696F}" type="sibTrans" cxnId="{F0851B77-5F49-9F41-8860-6AEBE914A17A}">
      <dgm:prSet/>
      <dgm:spPr/>
      <dgm:t>
        <a:bodyPr/>
        <a:lstStyle/>
        <a:p>
          <a:endParaRPr lang="en-US"/>
        </a:p>
      </dgm:t>
    </dgm:pt>
    <dgm:pt modelId="{DCD76B99-C783-A34A-B998-5684AFCFAF49}">
      <dgm:prSet phldrT="[Text]"/>
      <dgm:spPr/>
      <dgm:t>
        <a:bodyPr/>
        <a:lstStyle/>
        <a:p>
          <a:r>
            <a:rPr lang="en-US" dirty="0" smtClean="0"/>
            <a:t>1 in 5 Americans have invested in business of someone they know.</a:t>
          </a:r>
          <a:endParaRPr lang="en-US" dirty="0"/>
        </a:p>
      </dgm:t>
    </dgm:pt>
    <dgm:pt modelId="{75435222-6B7A-FF48-94E3-44135BD82967}" type="parTrans" cxnId="{24FBB896-5F89-514C-A9CC-C69335AA26EC}">
      <dgm:prSet/>
      <dgm:spPr/>
      <dgm:t>
        <a:bodyPr/>
        <a:lstStyle/>
        <a:p>
          <a:endParaRPr lang="en-US"/>
        </a:p>
      </dgm:t>
    </dgm:pt>
    <dgm:pt modelId="{BB0ACA6A-E330-F94E-A384-063B397BF96B}" type="sibTrans" cxnId="{24FBB896-5F89-514C-A9CC-C69335AA26EC}">
      <dgm:prSet/>
      <dgm:spPr/>
      <dgm:t>
        <a:bodyPr/>
        <a:lstStyle/>
        <a:p>
          <a:endParaRPr lang="en-US"/>
        </a:p>
      </dgm:t>
    </dgm:pt>
    <dgm:pt modelId="{136E88E8-C7CA-E842-A6B4-803397F43A07}">
      <dgm:prSet phldrT="[Text]"/>
      <dgm:spPr/>
      <dgm:t>
        <a:bodyPr/>
        <a:lstStyle/>
        <a:p>
          <a:r>
            <a:rPr lang="en-US" dirty="0" smtClean="0"/>
            <a:t>Productivity</a:t>
          </a:r>
          <a:endParaRPr lang="en-US" dirty="0"/>
        </a:p>
      </dgm:t>
    </dgm:pt>
    <dgm:pt modelId="{CCC2BD10-2A38-F544-B47E-6549D03A8FDA}" type="parTrans" cxnId="{EF568E0F-4928-EE46-8A31-A699F067D826}">
      <dgm:prSet/>
      <dgm:spPr/>
      <dgm:t>
        <a:bodyPr/>
        <a:lstStyle/>
        <a:p>
          <a:endParaRPr lang="en-US"/>
        </a:p>
      </dgm:t>
    </dgm:pt>
    <dgm:pt modelId="{5239F944-8848-2244-A238-344167B81761}" type="sibTrans" cxnId="{EF568E0F-4928-EE46-8A31-A699F067D826}">
      <dgm:prSet/>
      <dgm:spPr/>
      <dgm:t>
        <a:bodyPr/>
        <a:lstStyle/>
        <a:p>
          <a:endParaRPr lang="en-US"/>
        </a:p>
      </dgm:t>
    </dgm:pt>
    <dgm:pt modelId="{771E2862-505D-0944-8FD4-4D8E40A1FF8F}">
      <dgm:prSet phldrT="[Text]"/>
      <dgm:spPr/>
      <dgm:t>
        <a:bodyPr/>
        <a:lstStyle/>
        <a:p>
          <a:r>
            <a:rPr lang="en-US" dirty="0" smtClean="0"/>
            <a:t>Single owner with no staff account for more than $600 Billion annually.</a:t>
          </a:r>
          <a:br>
            <a:rPr lang="en-US" dirty="0" smtClean="0"/>
          </a:br>
          <a:endParaRPr lang="en-US" dirty="0"/>
        </a:p>
      </dgm:t>
    </dgm:pt>
    <dgm:pt modelId="{345AD604-32F8-4140-98AD-18DBE1B1919A}" type="parTrans" cxnId="{C288AEEA-1E12-7246-A974-85D477ED2411}">
      <dgm:prSet/>
      <dgm:spPr/>
      <dgm:t>
        <a:bodyPr/>
        <a:lstStyle/>
        <a:p>
          <a:endParaRPr lang="en-US"/>
        </a:p>
      </dgm:t>
    </dgm:pt>
    <dgm:pt modelId="{F285FBFC-84AE-1541-8B98-8FA02E8B465D}" type="sibTrans" cxnId="{C288AEEA-1E12-7246-A974-85D477ED2411}">
      <dgm:prSet/>
      <dgm:spPr/>
      <dgm:t>
        <a:bodyPr/>
        <a:lstStyle/>
        <a:p>
          <a:endParaRPr lang="en-US"/>
        </a:p>
      </dgm:t>
    </dgm:pt>
    <dgm:pt modelId="{BC5421A2-C563-C548-8262-B980635A7D88}">
      <dgm:prSet phldrT="[Text]"/>
      <dgm:spPr/>
      <dgm:t>
        <a:bodyPr/>
        <a:lstStyle/>
        <a:p>
          <a:r>
            <a:rPr lang="en-US" dirty="0" smtClean="0"/>
            <a:t>Small businesses are responsible for more than half of the U.S. GDP</a:t>
          </a:r>
          <a:endParaRPr lang="en-US" dirty="0"/>
        </a:p>
      </dgm:t>
    </dgm:pt>
    <dgm:pt modelId="{AFB28CE7-AF77-5244-83DB-22272702BF2C}" type="parTrans" cxnId="{844A8C11-0306-6F41-B297-A3AB72594920}">
      <dgm:prSet/>
      <dgm:spPr/>
      <dgm:t>
        <a:bodyPr/>
        <a:lstStyle/>
        <a:p>
          <a:endParaRPr lang="en-US"/>
        </a:p>
      </dgm:t>
    </dgm:pt>
    <dgm:pt modelId="{AECEA01F-6A05-E845-9CA4-51A90D17F215}" type="sibTrans" cxnId="{844A8C11-0306-6F41-B297-A3AB72594920}">
      <dgm:prSet/>
      <dgm:spPr/>
      <dgm:t>
        <a:bodyPr/>
        <a:lstStyle/>
        <a:p>
          <a:endParaRPr lang="en-US"/>
        </a:p>
      </dgm:t>
    </dgm:pt>
    <dgm:pt modelId="{3FD85BA3-5C24-4E4A-AE6B-29B2671650D4}">
      <dgm:prSet phldrT="[Text]"/>
      <dgm:spPr/>
      <dgm:t>
        <a:bodyPr/>
        <a:lstStyle/>
        <a:p>
          <a:r>
            <a:rPr lang="en-US" dirty="0" smtClean="0"/>
            <a:t>Venture Capital</a:t>
          </a:r>
          <a:endParaRPr lang="en-US" dirty="0"/>
        </a:p>
      </dgm:t>
    </dgm:pt>
    <dgm:pt modelId="{9F6587F8-33A9-9F48-812F-2E1C512880F4}" type="parTrans" cxnId="{4A13A2A9-69B5-734C-B3DB-20572FC4A949}">
      <dgm:prSet/>
      <dgm:spPr/>
      <dgm:t>
        <a:bodyPr/>
        <a:lstStyle/>
        <a:p>
          <a:endParaRPr lang="en-US"/>
        </a:p>
      </dgm:t>
    </dgm:pt>
    <dgm:pt modelId="{8BA11027-F8C9-C044-BF91-490B647759C5}" type="sibTrans" cxnId="{4A13A2A9-69B5-734C-B3DB-20572FC4A949}">
      <dgm:prSet/>
      <dgm:spPr/>
      <dgm:t>
        <a:bodyPr/>
        <a:lstStyle/>
        <a:p>
          <a:endParaRPr lang="en-US"/>
        </a:p>
      </dgm:t>
    </dgm:pt>
    <dgm:pt modelId="{F0048AD0-3115-0E4B-BED0-4EAD4EC10B97}">
      <dgm:prSet phldrT="[Text]"/>
      <dgm:spPr/>
      <dgm:t>
        <a:bodyPr/>
        <a:lstStyle/>
        <a:p>
          <a:endParaRPr lang="en-US" dirty="0"/>
        </a:p>
      </dgm:t>
    </dgm:pt>
    <dgm:pt modelId="{29F0BDB4-5D44-7F46-B65A-89D23697402B}" type="parTrans" cxnId="{FBC0F8C5-85A8-B046-8DED-1AAE85D2E507}">
      <dgm:prSet/>
      <dgm:spPr/>
      <dgm:t>
        <a:bodyPr/>
        <a:lstStyle/>
        <a:p>
          <a:endParaRPr lang="en-US"/>
        </a:p>
      </dgm:t>
    </dgm:pt>
    <dgm:pt modelId="{EC614387-4070-D948-9247-54E6D2599BCF}" type="sibTrans" cxnId="{FBC0F8C5-85A8-B046-8DED-1AAE85D2E507}">
      <dgm:prSet/>
      <dgm:spPr/>
      <dgm:t>
        <a:bodyPr/>
        <a:lstStyle/>
        <a:p>
          <a:endParaRPr lang="en-US"/>
        </a:p>
      </dgm:t>
    </dgm:pt>
    <dgm:pt modelId="{52B24D52-1736-BE40-A3E8-D50C9403A688}">
      <dgm:prSet phldrT="[Text]"/>
      <dgm:spPr/>
      <dgm:t>
        <a:bodyPr/>
        <a:lstStyle/>
        <a:p>
          <a:endParaRPr lang="en-US" dirty="0"/>
        </a:p>
      </dgm:t>
    </dgm:pt>
    <dgm:pt modelId="{6CEC3E4C-73A5-A741-8268-D93B172A9E05}" type="parTrans" cxnId="{ED081E83-FBD1-2344-A217-B05B2196CF98}">
      <dgm:prSet/>
      <dgm:spPr/>
      <dgm:t>
        <a:bodyPr/>
        <a:lstStyle/>
        <a:p>
          <a:endParaRPr lang="en-US"/>
        </a:p>
      </dgm:t>
    </dgm:pt>
    <dgm:pt modelId="{6B836CC1-0B17-5647-A465-872CB1B6C58E}" type="sibTrans" cxnId="{ED081E83-FBD1-2344-A217-B05B2196CF98}">
      <dgm:prSet/>
      <dgm:spPr/>
      <dgm:t>
        <a:bodyPr/>
        <a:lstStyle/>
        <a:p>
          <a:endParaRPr lang="en-US"/>
        </a:p>
      </dgm:t>
    </dgm:pt>
    <dgm:pt modelId="{3CBA7157-7B32-AB48-BB6E-FDB9D5B1FD05}">
      <dgm:prSet phldrT="[Text]"/>
      <dgm:spPr/>
      <dgm:t>
        <a:bodyPr/>
        <a:lstStyle/>
        <a:p>
          <a:endParaRPr lang="en-US" dirty="0"/>
        </a:p>
      </dgm:t>
    </dgm:pt>
    <dgm:pt modelId="{8E45315E-F418-8142-BAF5-B1CCF97B31FD}" type="parTrans" cxnId="{8CACFD6A-98A0-8646-A66A-49645C0A2B11}">
      <dgm:prSet/>
      <dgm:spPr/>
      <dgm:t>
        <a:bodyPr/>
        <a:lstStyle/>
        <a:p>
          <a:endParaRPr lang="en-US"/>
        </a:p>
      </dgm:t>
    </dgm:pt>
    <dgm:pt modelId="{4C6AB08F-4826-EE4D-8E6E-829A25AC0A06}" type="sibTrans" cxnId="{8CACFD6A-98A0-8646-A66A-49645C0A2B11}">
      <dgm:prSet/>
      <dgm:spPr/>
      <dgm:t>
        <a:bodyPr/>
        <a:lstStyle/>
        <a:p>
          <a:endParaRPr lang="en-US"/>
        </a:p>
      </dgm:t>
    </dgm:pt>
    <dgm:pt modelId="{0F646DC5-97E6-3D49-9636-1FAD1175E2C3}" type="pres">
      <dgm:prSet presAssocID="{0E5625DA-C65E-B34B-9B2E-6928239CE920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A0B7E9D8-19AA-E14A-81A1-DE76849178EF}" type="pres">
      <dgm:prSet presAssocID="{1063DC97-1618-0046-B0DF-5F07A5501120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1861B68-4DA4-C74F-9834-0E98D0AF3248}" type="pres">
      <dgm:prSet presAssocID="{976A4D82-BB93-B145-9CF9-7F397ADB31D9}" presName="sibTrans" presStyleCnt="0"/>
      <dgm:spPr/>
    </dgm:pt>
    <dgm:pt modelId="{D7543196-2D5A-474A-A1B5-CE6FF150C206}" type="pres">
      <dgm:prSet presAssocID="{6785CF5F-3DD1-744C-9630-0D7B5F489DE5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F02440D-2026-BD49-8A0C-5CBBD78927DF}" type="pres">
      <dgm:prSet presAssocID="{95A06D12-6ADC-CB46-91E4-4D0218AB6ED1}" presName="sibTrans" presStyleCnt="0"/>
      <dgm:spPr/>
    </dgm:pt>
    <dgm:pt modelId="{A0ABE388-8179-BC4B-ACEF-86F92DB61B8E}" type="pres">
      <dgm:prSet presAssocID="{136E88E8-C7CA-E842-A6B4-803397F43A07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83DB16B3-010F-DD40-BA2D-4BE96CE711CC}" type="presOf" srcId="{B5F5417A-72CB-F84B-ADCC-B84523DCB1A8}" destId="{D7543196-2D5A-474A-A1B5-CE6FF150C206}" srcOrd="0" destOrd="1" presId="urn:microsoft.com/office/officeart/2005/8/layout/hList6"/>
    <dgm:cxn modelId="{EF568E0F-4928-EE46-8A31-A699F067D826}" srcId="{0E5625DA-C65E-B34B-9B2E-6928239CE920}" destId="{136E88E8-C7CA-E842-A6B4-803397F43A07}" srcOrd="2" destOrd="0" parTransId="{CCC2BD10-2A38-F544-B47E-6549D03A8FDA}" sibTransId="{5239F944-8848-2244-A238-344167B81761}"/>
    <dgm:cxn modelId="{0A4CACF0-08CA-1C43-AEF4-3FF0FE0CE072}" type="presOf" srcId="{3CBA7157-7B32-AB48-BB6E-FDB9D5B1FD05}" destId="{A0B7E9D8-19AA-E14A-81A1-DE76849178EF}" srcOrd="0" destOrd="2" presId="urn:microsoft.com/office/officeart/2005/8/layout/hList6"/>
    <dgm:cxn modelId="{339F1F4C-CC63-C54B-832D-C5839ED35A4A}" type="presOf" srcId="{3FD85BA3-5C24-4E4A-AE6B-29B2671650D4}" destId="{D7543196-2D5A-474A-A1B5-CE6FF150C206}" srcOrd="0" destOrd="5" presId="urn:microsoft.com/office/officeart/2005/8/layout/hList6"/>
    <dgm:cxn modelId="{0484F3B8-AE4D-2841-9413-3038B6DF50B1}" srcId="{0E5625DA-C65E-B34B-9B2E-6928239CE920}" destId="{1063DC97-1618-0046-B0DF-5F07A5501120}" srcOrd="0" destOrd="0" parTransId="{C2742C8B-96ED-AF45-9A5D-095AD2F96B7C}" sibTransId="{976A4D82-BB93-B145-9CF9-7F397ADB31D9}"/>
    <dgm:cxn modelId="{BBE7E1FB-A98C-B24A-8D3F-E78DCD8C6408}" type="presOf" srcId="{F0048AD0-3115-0E4B-BED0-4EAD4EC10B97}" destId="{D7543196-2D5A-474A-A1B5-CE6FF150C206}" srcOrd="0" destOrd="2" presId="urn:microsoft.com/office/officeart/2005/8/layout/hList6"/>
    <dgm:cxn modelId="{9DC7D8A7-C70C-7747-89A2-1938FFBB8CF4}" type="presOf" srcId="{1063DC97-1618-0046-B0DF-5F07A5501120}" destId="{A0B7E9D8-19AA-E14A-81A1-DE76849178EF}" srcOrd="0" destOrd="0" presId="urn:microsoft.com/office/officeart/2005/8/layout/hList6"/>
    <dgm:cxn modelId="{5120C2DF-EBD3-0E4A-9F02-FFD795685DC9}" type="presOf" srcId="{6785CF5F-3DD1-744C-9630-0D7B5F489DE5}" destId="{D7543196-2D5A-474A-A1B5-CE6FF150C206}" srcOrd="0" destOrd="0" presId="urn:microsoft.com/office/officeart/2005/8/layout/hList6"/>
    <dgm:cxn modelId="{8CACFD6A-98A0-8646-A66A-49645C0A2B11}" srcId="{1063DC97-1618-0046-B0DF-5F07A5501120}" destId="{3CBA7157-7B32-AB48-BB6E-FDB9D5B1FD05}" srcOrd="1" destOrd="0" parTransId="{8E45315E-F418-8142-BAF5-B1CCF97B31FD}" sibTransId="{4C6AB08F-4826-EE4D-8E6E-829A25AC0A06}"/>
    <dgm:cxn modelId="{28BED5B8-3922-6445-A01A-31740241A934}" type="presOf" srcId="{136E88E8-C7CA-E842-A6B4-803397F43A07}" destId="{A0ABE388-8179-BC4B-ACEF-86F92DB61B8E}" srcOrd="0" destOrd="0" presId="urn:microsoft.com/office/officeart/2005/8/layout/hList6"/>
    <dgm:cxn modelId="{433658D3-A0F1-E447-9438-600848927B3F}" type="presOf" srcId="{0CC153CF-5598-7646-9F48-32FA9C1277CF}" destId="{A0B7E9D8-19AA-E14A-81A1-DE76849178EF}" srcOrd="0" destOrd="1" presId="urn:microsoft.com/office/officeart/2005/8/layout/hList6"/>
    <dgm:cxn modelId="{99F8F463-572F-0549-A983-2668DCD09F7D}" type="presOf" srcId="{52B24D52-1736-BE40-A3E8-D50C9403A688}" destId="{D7543196-2D5A-474A-A1B5-CE6FF150C206}" srcOrd="0" destOrd="4" presId="urn:microsoft.com/office/officeart/2005/8/layout/hList6"/>
    <dgm:cxn modelId="{ED081E83-FBD1-2344-A217-B05B2196CF98}" srcId="{6785CF5F-3DD1-744C-9630-0D7B5F489DE5}" destId="{52B24D52-1736-BE40-A3E8-D50C9403A688}" srcOrd="3" destOrd="0" parTransId="{6CEC3E4C-73A5-A741-8268-D93B172A9E05}" sibTransId="{6B836CC1-0B17-5647-A465-872CB1B6C58E}"/>
    <dgm:cxn modelId="{F0851B77-5F49-9F41-8860-6AEBE914A17A}" srcId="{6785CF5F-3DD1-744C-9630-0D7B5F489DE5}" destId="{B5F5417A-72CB-F84B-ADCC-B84523DCB1A8}" srcOrd="0" destOrd="0" parTransId="{26A175AB-661F-DD45-B47F-2E441AE90EBB}" sibTransId="{B50F8B22-CB8F-0540-B53C-B5E2ED16696F}"/>
    <dgm:cxn modelId="{FBC0F8C5-85A8-B046-8DED-1AAE85D2E507}" srcId="{6785CF5F-3DD1-744C-9630-0D7B5F489DE5}" destId="{F0048AD0-3115-0E4B-BED0-4EAD4EC10B97}" srcOrd="1" destOrd="0" parTransId="{29F0BDB4-5D44-7F46-B65A-89D23697402B}" sibTransId="{EC614387-4070-D948-9247-54E6D2599BCF}"/>
    <dgm:cxn modelId="{C288AEEA-1E12-7246-A974-85D477ED2411}" srcId="{136E88E8-C7CA-E842-A6B4-803397F43A07}" destId="{771E2862-505D-0944-8FD4-4D8E40A1FF8F}" srcOrd="0" destOrd="0" parTransId="{345AD604-32F8-4140-98AD-18DBE1B1919A}" sibTransId="{F285FBFC-84AE-1541-8B98-8FA02E8B465D}"/>
    <dgm:cxn modelId="{844A8C11-0306-6F41-B297-A3AB72594920}" srcId="{136E88E8-C7CA-E842-A6B4-803397F43A07}" destId="{BC5421A2-C563-C548-8262-B980635A7D88}" srcOrd="1" destOrd="0" parTransId="{AFB28CE7-AF77-5244-83DB-22272702BF2C}" sibTransId="{AECEA01F-6A05-E845-9CA4-51A90D17F215}"/>
    <dgm:cxn modelId="{88C92B4C-9494-AC42-A31B-FF1671841F85}" srcId="{1063DC97-1618-0046-B0DF-5F07A5501120}" destId="{0CC153CF-5598-7646-9F48-32FA9C1277CF}" srcOrd="0" destOrd="0" parTransId="{211AAD9A-3A7A-B24D-B09B-6C5540559A87}" sibTransId="{A8CAFA66-A02C-5448-8CB6-16C8CA8CC3D6}"/>
    <dgm:cxn modelId="{88CF4DCB-9ECF-BA4D-9653-556B66A60914}" srcId="{0E5625DA-C65E-B34B-9B2E-6928239CE920}" destId="{6785CF5F-3DD1-744C-9630-0D7B5F489DE5}" srcOrd="1" destOrd="0" parTransId="{B225AE3E-B34A-B345-9AD1-4664C5BA9CA1}" sibTransId="{95A06D12-6ADC-CB46-91E4-4D0218AB6ED1}"/>
    <dgm:cxn modelId="{0A5BEB68-EDAF-7C43-817B-53184785E81A}" type="presOf" srcId="{BC5421A2-C563-C548-8262-B980635A7D88}" destId="{A0ABE388-8179-BC4B-ACEF-86F92DB61B8E}" srcOrd="0" destOrd="2" presId="urn:microsoft.com/office/officeart/2005/8/layout/hList6"/>
    <dgm:cxn modelId="{55249B27-F409-454A-8890-BA97AFE7C8C9}" type="presOf" srcId="{DCD76B99-C783-A34A-B998-5684AFCFAF49}" destId="{D7543196-2D5A-474A-A1B5-CE6FF150C206}" srcOrd="0" destOrd="3" presId="urn:microsoft.com/office/officeart/2005/8/layout/hList6"/>
    <dgm:cxn modelId="{94A8D988-0BA7-B54F-AADF-96F49195340B}" type="presOf" srcId="{771E2862-505D-0944-8FD4-4D8E40A1FF8F}" destId="{A0ABE388-8179-BC4B-ACEF-86F92DB61B8E}" srcOrd="0" destOrd="1" presId="urn:microsoft.com/office/officeart/2005/8/layout/hList6"/>
    <dgm:cxn modelId="{24FBB896-5F89-514C-A9CC-C69335AA26EC}" srcId="{6785CF5F-3DD1-744C-9630-0D7B5F489DE5}" destId="{DCD76B99-C783-A34A-B998-5684AFCFAF49}" srcOrd="2" destOrd="0" parTransId="{75435222-6B7A-FF48-94E3-44135BD82967}" sibTransId="{BB0ACA6A-E330-F94E-A384-063B397BF96B}"/>
    <dgm:cxn modelId="{4A13A2A9-69B5-734C-B3DB-20572FC4A949}" srcId="{6785CF5F-3DD1-744C-9630-0D7B5F489DE5}" destId="{3FD85BA3-5C24-4E4A-AE6B-29B2671650D4}" srcOrd="4" destOrd="0" parTransId="{9F6587F8-33A9-9F48-812F-2E1C512880F4}" sibTransId="{8BA11027-F8C9-C044-BF91-490B647759C5}"/>
    <dgm:cxn modelId="{E846B379-6A7E-4E47-9806-E09257AFF652}" type="presOf" srcId="{0E5625DA-C65E-B34B-9B2E-6928239CE920}" destId="{0F646DC5-97E6-3D49-9636-1FAD1175E2C3}" srcOrd="0" destOrd="0" presId="urn:microsoft.com/office/officeart/2005/8/layout/hList6"/>
    <dgm:cxn modelId="{03415DE3-CD07-884D-97DD-561BB134B2AA}" type="presParOf" srcId="{0F646DC5-97E6-3D49-9636-1FAD1175E2C3}" destId="{A0B7E9D8-19AA-E14A-81A1-DE76849178EF}" srcOrd="0" destOrd="0" presId="urn:microsoft.com/office/officeart/2005/8/layout/hList6"/>
    <dgm:cxn modelId="{C35D4B13-2593-B84C-9B27-1BD01760B9DB}" type="presParOf" srcId="{0F646DC5-97E6-3D49-9636-1FAD1175E2C3}" destId="{D1861B68-4DA4-C74F-9834-0E98D0AF3248}" srcOrd="1" destOrd="0" presId="urn:microsoft.com/office/officeart/2005/8/layout/hList6"/>
    <dgm:cxn modelId="{A56BED57-3E1C-0643-9E3C-0C11959A5C25}" type="presParOf" srcId="{0F646DC5-97E6-3D49-9636-1FAD1175E2C3}" destId="{D7543196-2D5A-474A-A1B5-CE6FF150C206}" srcOrd="2" destOrd="0" presId="urn:microsoft.com/office/officeart/2005/8/layout/hList6"/>
    <dgm:cxn modelId="{A3007CD1-4B16-DB4E-A6CC-8968A89D4099}" type="presParOf" srcId="{0F646DC5-97E6-3D49-9636-1FAD1175E2C3}" destId="{5F02440D-2026-BD49-8A0C-5CBBD78927DF}" srcOrd="3" destOrd="0" presId="urn:microsoft.com/office/officeart/2005/8/layout/hList6"/>
    <dgm:cxn modelId="{02E3E26B-142C-144B-8CBD-B7E20F92B32A}" type="presParOf" srcId="{0F646DC5-97E6-3D49-9636-1FAD1175E2C3}" destId="{A0ABE388-8179-BC4B-ACEF-86F92DB61B8E}" srcOrd="4" destOrd="0" presId="urn:microsoft.com/office/officeart/2005/8/layout/hList6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B397207-4B1A-074B-A315-CD0D09B65C73}" type="doc">
      <dgm:prSet loTypeId="urn:microsoft.com/office/officeart/2005/8/layout/radial4" loCatId="relationship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6C77F0B8-1548-C441-B562-7B93C0ADC9A0}">
      <dgm:prSet phldrT="[Text]"/>
      <dgm:spPr/>
      <dgm:t>
        <a:bodyPr/>
        <a:lstStyle/>
        <a:p>
          <a:r>
            <a:rPr lang="en-US" dirty="0" smtClean="0"/>
            <a:t>Risks</a:t>
          </a:r>
          <a:endParaRPr lang="en-US" dirty="0"/>
        </a:p>
      </dgm:t>
    </dgm:pt>
    <dgm:pt modelId="{BAE006A0-692E-8D46-A28F-51E052CD57BE}" type="parTrans" cxnId="{F6E73DF1-DF45-C240-BF18-604A4000B6D0}">
      <dgm:prSet/>
      <dgm:spPr/>
      <dgm:t>
        <a:bodyPr/>
        <a:lstStyle/>
        <a:p>
          <a:endParaRPr lang="en-US"/>
        </a:p>
      </dgm:t>
    </dgm:pt>
    <dgm:pt modelId="{1FA73C38-7D79-9B4B-B6F9-4187660BB8F3}" type="sibTrans" cxnId="{F6E73DF1-DF45-C240-BF18-604A4000B6D0}">
      <dgm:prSet/>
      <dgm:spPr/>
      <dgm:t>
        <a:bodyPr/>
        <a:lstStyle/>
        <a:p>
          <a:endParaRPr lang="en-US"/>
        </a:p>
      </dgm:t>
    </dgm:pt>
    <dgm:pt modelId="{F8150F42-1C80-FA4F-BA0C-954CE895F035}">
      <dgm:prSet phldrT="[Text]"/>
      <dgm:spPr/>
      <dgm:t>
        <a:bodyPr/>
        <a:lstStyle/>
        <a:p>
          <a:r>
            <a:rPr lang="en-US" dirty="0" smtClean="0"/>
            <a:t>Capital</a:t>
          </a:r>
          <a:endParaRPr lang="en-US" dirty="0"/>
        </a:p>
      </dgm:t>
    </dgm:pt>
    <dgm:pt modelId="{30ADCE33-CF56-4749-B383-9AA723AABA5B}" type="parTrans" cxnId="{BB2FC155-19D9-6E4A-80D6-65E20E21ACB4}">
      <dgm:prSet/>
      <dgm:spPr/>
      <dgm:t>
        <a:bodyPr/>
        <a:lstStyle/>
        <a:p>
          <a:endParaRPr lang="en-US"/>
        </a:p>
      </dgm:t>
    </dgm:pt>
    <dgm:pt modelId="{1A75D7DB-B8D6-E34F-8F85-60D52B0F2C56}" type="sibTrans" cxnId="{BB2FC155-19D9-6E4A-80D6-65E20E21ACB4}">
      <dgm:prSet/>
      <dgm:spPr/>
      <dgm:t>
        <a:bodyPr/>
        <a:lstStyle/>
        <a:p>
          <a:endParaRPr lang="en-US"/>
        </a:p>
      </dgm:t>
    </dgm:pt>
    <dgm:pt modelId="{25C8756E-E12F-7C40-BDDB-9B0C4F86837B}">
      <dgm:prSet phldrT="[Text]"/>
      <dgm:spPr/>
      <dgm:t>
        <a:bodyPr/>
        <a:lstStyle/>
        <a:p>
          <a:r>
            <a:rPr lang="en-US" dirty="0" smtClean="0"/>
            <a:t>Low Sales</a:t>
          </a:r>
          <a:endParaRPr lang="en-US" dirty="0"/>
        </a:p>
      </dgm:t>
    </dgm:pt>
    <dgm:pt modelId="{1DCB546C-11B7-EC44-8917-C5347C848380}" type="parTrans" cxnId="{899EDCEB-6146-754A-88A1-F50A7BD94E05}">
      <dgm:prSet/>
      <dgm:spPr/>
      <dgm:t>
        <a:bodyPr/>
        <a:lstStyle/>
        <a:p>
          <a:endParaRPr lang="en-US"/>
        </a:p>
      </dgm:t>
    </dgm:pt>
    <dgm:pt modelId="{8F652664-036D-D44D-AB28-B076C9763AB8}" type="sibTrans" cxnId="{899EDCEB-6146-754A-88A1-F50A7BD94E05}">
      <dgm:prSet/>
      <dgm:spPr/>
      <dgm:t>
        <a:bodyPr/>
        <a:lstStyle/>
        <a:p>
          <a:endParaRPr lang="en-US"/>
        </a:p>
      </dgm:t>
    </dgm:pt>
    <dgm:pt modelId="{ACA28CF8-85D6-C146-A134-2A12A28141C8}">
      <dgm:prSet phldrT="[Text]"/>
      <dgm:spPr/>
      <dgm:t>
        <a:bodyPr/>
        <a:lstStyle/>
        <a:p>
          <a:r>
            <a:rPr lang="en-US" dirty="0" smtClean="0"/>
            <a:t>Higher than expected pressures</a:t>
          </a:r>
          <a:endParaRPr lang="en-US" dirty="0"/>
        </a:p>
      </dgm:t>
    </dgm:pt>
    <dgm:pt modelId="{ED45E62B-759A-4F47-AF9B-9CAAE68B4E27}" type="parTrans" cxnId="{23A7A075-5C72-BE4F-A06F-B7C511FE962C}">
      <dgm:prSet/>
      <dgm:spPr/>
      <dgm:t>
        <a:bodyPr/>
        <a:lstStyle/>
        <a:p>
          <a:endParaRPr lang="en-US"/>
        </a:p>
      </dgm:t>
    </dgm:pt>
    <dgm:pt modelId="{C9DA93C2-F1CF-7B47-BD88-133D306A86B6}" type="sibTrans" cxnId="{23A7A075-5C72-BE4F-A06F-B7C511FE962C}">
      <dgm:prSet/>
      <dgm:spPr/>
      <dgm:t>
        <a:bodyPr/>
        <a:lstStyle/>
        <a:p>
          <a:endParaRPr lang="en-US"/>
        </a:p>
      </dgm:t>
    </dgm:pt>
    <dgm:pt modelId="{FE34D632-83C0-A94C-95AB-3C54F5A91FB2}">
      <dgm:prSet phldrT="[Text]"/>
      <dgm:spPr/>
      <dgm:t>
        <a:bodyPr/>
        <a:lstStyle/>
        <a:p>
          <a:r>
            <a:rPr lang="en-US" dirty="0" smtClean="0"/>
            <a:t>Competitive pressure</a:t>
          </a:r>
          <a:endParaRPr lang="en-US" dirty="0"/>
        </a:p>
      </dgm:t>
    </dgm:pt>
    <dgm:pt modelId="{24996096-056E-D949-A64B-B3E71039DCB7}" type="parTrans" cxnId="{2241E1E6-E4A6-8D49-B3E0-2C4FFD4715B2}">
      <dgm:prSet/>
      <dgm:spPr/>
      <dgm:t>
        <a:bodyPr/>
        <a:lstStyle/>
        <a:p>
          <a:endParaRPr lang="en-US"/>
        </a:p>
      </dgm:t>
    </dgm:pt>
    <dgm:pt modelId="{51A5DC3F-BA81-3E4C-8B65-300E34F8B46D}" type="sibTrans" cxnId="{2241E1E6-E4A6-8D49-B3E0-2C4FFD4715B2}">
      <dgm:prSet/>
      <dgm:spPr/>
      <dgm:t>
        <a:bodyPr/>
        <a:lstStyle/>
        <a:p>
          <a:endParaRPr lang="en-US"/>
        </a:p>
      </dgm:t>
    </dgm:pt>
    <dgm:pt modelId="{548D3ADE-25A6-3C43-A7EC-2E0315A39934}">
      <dgm:prSet phldrT="[Text]"/>
      <dgm:spPr/>
      <dgm:t>
        <a:bodyPr/>
        <a:lstStyle/>
        <a:p>
          <a:r>
            <a:rPr lang="en-US" dirty="0" smtClean="0"/>
            <a:t>Unprepared owners</a:t>
          </a:r>
          <a:endParaRPr lang="en-US" dirty="0"/>
        </a:p>
      </dgm:t>
    </dgm:pt>
    <dgm:pt modelId="{CC4D4D6B-CC45-374B-B92B-FCBD2E2CB829}" type="parTrans" cxnId="{6D2306D3-37C4-EF49-B230-A25626956F0B}">
      <dgm:prSet/>
      <dgm:spPr/>
      <dgm:t>
        <a:bodyPr/>
        <a:lstStyle/>
        <a:p>
          <a:endParaRPr lang="en-US"/>
        </a:p>
      </dgm:t>
    </dgm:pt>
    <dgm:pt modelId="{4912FB01-4A1B-EE41-836E-DA2BBBA2F161}" type="sibTrans" cxnId="{6D2306D3-37C4-EF49-B230-A25626956F0B}">
      <dgm:prSet/>
      <dgm:spPr/>
      <dgm:t>
        <a:bodyPr/>
        <a:lstStyle/>
        <a:p>
          <a:endParaRPr lang="en-US"/>
        </a:p>
      </dgm:t>
    </dgm:pt>
    <dgm:pt modelId="{23A467B4-B5A8-2945-B706-D49D2E3E510B}">
      <dgm:prSet phldrT="[Text]"/>
      <dgm:spPr/>
      <dgm:t>
        <a:bodyPr/>
        <a:lstStyle/>
        <a:p>
          <a:r>
            <a:rPr lang="en-US" dirty="0" smtClean="0"/>
            <a:t>Poor planning</a:t>
          </a:r>
          <a:endParaRPr lang="en-US" dirty="0"/>
        </a:p>
      </dgm:t>
    </dgm:pt>
    <dgm:pt modelId="{2571B755-C977-3248-83B5-7F83FAF4A837}" type="parTrans" cxnId="{A5F5E47F-3E56-6943-B708-F1741AE4A74D}">
      <dgm:prSet/>
      <dgm:spPr/>
      <dgm:t>
        <a:bodyPr/>
        <a:lstStyle/>
        <a:p>
          <a:endParaRPr lang="en-US"/>
        </a:p>
      </dgm:t>
    </dgm:pt>
    <dgm:pt modelId="{0C943AF5-E032-784A-9BA9-D57416B6C461}" type="sibTrans" cxnId="{A5F5E47F-3E56-6943-B708-F1741AE4A74D}">
      <dgm:prSet/>
      <dgm:spPr/>
      <dgm:t>
        <a:bodyPr/>
        <a:lstStyle/>
        <a:p>
          <a:endParaRPr lang="en-US"/>
        </a:p>
      </dgm:t>
    </dgm:pt>
    <dgm:pt modelId="{7B790991-895B-C94C-8BE3-7F1BAEE505F9}" type="pres">
      <dgm:prSet presAssocID="{EB397207-4B1A-074B-A315-CD0D09B65C73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C4320C32-B077-2240-8CFE-24012CE78418}" type="pres">
      <dgm:prSet presAssocID="{6C77F0B8-1548-C441-B562-7B93C0ADC9A0}" presName="centerShape" presStyleLbl="node0" presStyleIdx="0" presStyleCnt="1"/>
      <dgm:spPr/>
      <dgm:t>
        <a:bodyPr/>
        <a:lstStyle/>
        <a:p>
          <a:endParaRPr lang="en-US"/>
        </a:p>
      </dgm:t>
    </dgm:pt>
    <dgm:pt modelId="{5395023B-3011-6F41-96DA-FBC1DD66255A}" type="pres">
      <dgm:prSet presAssocID="{30ADCE33-CF56-4749-B383-9AA723AABA5B}" presName="parTrans" presStyleLbl="bgSibTrans2D1" presStyleIdx="0" presStyleCnt="6"/>
      <dgm:spPr/>
      <dgm:t>
        <a:bodyPr/>
        <a:lstStyle/>
        <a:p>
          <a:endParaRPr lang="en-US"/>
        </a:p>
      </dgm:t>
    </dgm:pt>
    <dgm:pt modelId="{529FC8AD-38A3-224F-8CAC-D62471ADD00D}" type="pres">
      <dgm:prSet presAssocID="{F8150F42-1C80-FA4F-BA0C-954CE895F035}" presName="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FE879FE-E52E-5E48-BF7E-6C7DCA9A39FA}" type="pres">
      <dgm:prSet presAssocID="{1DCB546C-11B7-EC44-8917-C5347C848380}" presName="parTrans" presStyleLbl="bgSibTrans2D1" presStyleIdx="1" presStyleCnt="6"/>
      <dgm:spPr/>
      <dgm:t>
        <a:bodyPr/>
        <a:lstStyle/>
        <a:p>
          <a:endParaRPr lang="en-US"/>
        </a:p>
      </dgm:t>
    </dgm:pt>
    <dgm:pt modelId="{3C6B3BFF-1342-3B40-A869-474A24A07699}" type="pres">
      <dgm:prSet presAssocID="{25C8756E-E12F-7C40-BDDB-9B0C4F86837B}" presName="node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ACEC202-8F73-E94B-8FA1-B92AC7A0C5D0}" type="pres">
      <dgm:prSet presAssocID="{ED45E62B-759A-4F47-AF9B-9CAAE68B4E27}" presName="parTrans" presStyleLbl="bgSibTrans2D1" presStyleIdx="2" presStyleCnt="6"/>
      <dgm:spPr/>
      <dgm:t>
        <a:bodyPr/>
        <a:lstStyle/>
        <a:p>
          <a:endParaRPr lang="en-US"/>
        </a:p>
      </dgm:t>
    </dgm:pt>
    <dgm:pt modelId="{CBCAC38C-BF8A-1445-91BF-269838B71519}" type="pres">
      <dgm:prSet presAssocID="{ACA28CF8-85D6-C146-A134-2A12A28141C8}" presName="node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E477345-96F0-284E-8D7F-3138DB02E6F1}" type="pres">
      <dgm:prSet presAssocID="{24996096-056E-D949-A64B-B3E71039DCB7}" presName="parTrans" presStyleLbl="bgSibTrans2D1" presStyleIdx="3" presStyleCnt="6"/>
      <dgm:spPr/>
      <dgm:t>
        <a:bodyPr/>
        <a:lstStyle/>
        <a:p>
          <a:endParaRPr lang="en-US"/>
        </a:p>
      </dgm:t>
    </dgm:pt>
    <dgm:pt modelId="{B4DB0CBE-F089-F543-A12D-915ADD8F6B4E}" type="pres">
      <dgm:prSet presAssocID="{FE34D632-83C0-A94C-95AB-3C54F5A91FB2}" presName="node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870C19A-356F-804B-9D81-914070181D1F}" type="pres">
      <dgm:prSet presAssocID="{CC4D4D6B-CC45-374B-B92B-FCBD2E2CB829}" presName="parTrans" presStyleLbl="bgSibTrans2D1" presStyleIdx="4" presStyleCnt="6"/>
      <dgm:spPr/>
      <dgm:t>
        <a:bodyPr/>
        <a:lstStyle/>
        <a:p>
          <a:endParaRPr lang="en-US"/>
        </a:p>
      </dgm:t>
    </dgm:pt>
    <dgm:pt modelId="{3BB9DA9D-81BB-B94A-9288-35995D00FDCB}" type="pres">
      <dgm:prSet presAssocID="{548D3ADE-25A6-3C43-A7EC-2E0315A39934}" presName="node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E63E500-5D7B-9A45-987F-028113A3C0A9}" type="pres">
      <dgm:prSet presAssocID="{2571B755-C977-3248-83B5-7F83FAF4A837}" presName="parTrans" presStyleLbl="bgSibTrans2D1" presStyleIdx="5" presStyleCnt="6"/>
      <dgm:spPr/>
      <dgm:t>
        <a:bodyPr/>
        <a:lstStyle/>
        <a:p>
          <a:endParaRPr lang="en-US"/>
        </a:p>
      </dgm:t>
    </dgm:pt>
    <dgm:pt modelId="{53028C5C-169F-994E-84A7-8331E3F06714}" type="pres">
      <dgm:prSet presAssocID="{23A467B4-B5A8-2945-B706-D49D2E3E510B}" presName="node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8EE02FEE-5855-5F4E-96F9-05ECBCE2DFA2}" type="presOf" srcId="{548D3ADE-25A6-3C43-A7EC-2E0315A39934}" destId="{3BB9DA9D-81BB-B94A-9288-35995D00FDCB}" srcOrd="0" destOrd="0" presId="urn:microsoft.com/office/officeart/2005/8/layout/radial4"/>
    <dgm:cxn modelId="{C0DCC231-2CC7-9A43-AA68-2F2A61108619}" type="presOf" srcId="{EB397207-4B1A-074B-A315-CD0D09B65C73}" destId="{7B790991-895B-C94C-8BE3-7F1BAEE505F9}" srcOrd="0" destOrd="0" presId="urn:microsoft.com/office/officeart/2005/8/layout/radial4"/>
    <dgm:cxn modelId="{F18566EB-260F-254C-A98D-B3086F3FBC2A}" type="presOf" srcId="{24996096-056E-D949-A64B-B3E71039DCB7}" destId="{AE477345-96F0-284E-8D7F-3138DB02E6F1}" srcOrd="0" destOrd="0" presId="urn:microsoft.com/office/officeart/2005/8/layout/radial4"/>
    <dgm:cxn modelId="{748C0C66-2C01-4D4C-B0E5-628E199E2FDB}" type="presOf" srcId="{ACA28CF8-85D6-C146-A134-2A12A28141C8}" destId="{CBCAC38C-BF8A-1445-91BF-269838B71519}" srcOrd="0" destOrd="0" presId="urn:microsoft.com/office/officeart/2005/8/layout/radial4"/>
    <dgm:cxn modelId="{F6E73DF1-DF45-C240-BF18-604A4000B6D0}" srcId="{EB397207-4B1A-074B-A315-CD0D09B65C73}" destId="{6C77F0B8-1548-C441-B562-7B93C0ADC9A0}" srcOrd="0" destOrd="0" parTransId="{BAE006A0-692E-8D46-A28F-51E052CD57BE}" sibTransId="{1FA73C38-7D79-9B4B-B6F9-4187660BB8F3}"/>
    <dgm:cxn modelId="{8CD0BFE8-27F4-244F-832C-ED66D9A617FB}" type="presOf" srcId="{23A467B4-B5A8-2945-B706-D49D2E3E510B}" destId="{53028C5C-169F-994E-84A7-8331E3F06714}" srcOrd="0" destOrd="0" presId="urn:microsoft.com/office/officeart/2005/8/layout/radial4"/>
    <dgm:cxn modelId="{899EDCEB-6146-754A-88A1-F50A7BD94E05}" srcId="{6C77F0B8-1548-C441-B562-7B93C0ADC9A0}" destId="{25C8756E-E12F-7C40-BDDB-9B0C4F86837B}" srcOrd="1" destOrd="0" parTransId="{1DCB546C-11B7-EC44-8917-C5347C848380}" sibTransId="{8F652664-036D-D44D-AB28-B076C9763AB8}"/>
    <dgm:cxn modelId="{E2267DF2-0D9F-814E-873F-C703B1D48B1F}" type="presOf" srcId="{F8150F42-1C80-FA4F-BA0C-954CE895F035}" destId="{529FC8AD-38A3-224F-8CAC-D62471ADD00D}" srcOrd="0" destOrd="0" presId="urn:microsoft.com/office/officeart/2005/8/layout/radial4"/>
    <dgm:cxn modelId="{2241E1E6-E4A6-8D49-B3E0-2C4FFD4715B2}" srcId="{6C77F0B8-1548-C441-B562-7B93C0ADC9A0}" destId="{FE34D632-83C0-A94C-95AB-3C54F5A91FB2}" srcOrd="3" destOrd="0" parTransId="{24996096-056E-D949-A64B-B3E71039DCB7}" sibTransId="{51A5DC3F-BA81-3E4C-8B65-300E34F8B46D}"/>
    <dgm:cxn modelId="{053308F9-6D8C-5D43-B601-B199A5CE1D6F}" type="presOf" srcId="{30ADCE33-CF56-4749-B383-9AA723AABA5B}" destId="{5395023B-3011-6F41-96DA-FBC1DD66255A}" srcOrd="0" destOrd="0" presId="urn:microsoft.com/office/officeart/2005/8/layout/radial4"/>
    <dgm:cxn modelId="{A9F50850-922C-7243-B825-6C6C6955F0B6}" type="presOf" srcId="{FE34D632-83C0-A94C-95AB-3C54F5A91FB2}" destId="{B4DB0CBE-F089-F543-A12D-915ADD8F6B4E}" srcOrd="0" destOrd="0" presId="urn:microsoft.com/office/officeart/2005/8/layout/radial4"/>
    <dgm:cxn modelId="{6D2306D3-37C4-EF49-B230-A25626956F0B}" srcId="{6C77F0B8-1548-C441-B562-7B93C0ADC9A0}" destId="{548D3ADE-25A6-3C43-A7EC-2E0315A39934}" srcOrd="4" destOrd="0" parTransId="{CC4D4D6B-CC45-374B-B92B-FCBD2E2CB829}" sibTransId="{4912FB01-4A1B-EE41-836E-DA2BBBA2F161}"/>
    <dgm:cxn modelId="{35192A6C-ACF5-6040-9FFE-7D07E968B68B}" type="presOf" srcId="{CC4D4D6B-CC45-374B-B92B-FCBD2E2CB829}" destId="{0870C19A-356F-804B-9D81-914070181D1F}" srcOrd="0" destOrd="0" presId="urn:microsoft.com/office/officeart/2005/8/layout/radial4"/>
    <dgm:cxn modelId="{A2C7C1F2-78BC-854A-8040-4B80F4CF558F}" type="presOf" srcId="{25C8756E-E12F-7C40-BDDB-9B0C4F86837B}" destId="{3C6B3BFF-1342-3B40-A869-474A24A07699}" srcOrd="0" destOrd="0" presId="urn:microsoft.com/office/officeart/2005/8/layout/radial4"/>
    <dgm:cxn modelId="{A5F5E47F-3E56-6943-B708-F1741AE4A74D}" srcId="{6C77F0B8-1548-C441-B562-7B93C0ADC9A0}" destId="{23A467B4-B5A8-2945-B706-D49D2E3E510B}" srcOrd="5" destOrd="0" parTransId="{2571B755-C977-3248-83B5-7F83FAF4A837}" sibTransId="{0C943AF5-E032-784A-9BA9-D57416B6C461}"/>
    <dgm:cxn modelId="{06E8365E-207A-3041-84D4-D724FE4FC72F}" type="presOf" srcId="{1DCB546C-11B7-EC44-8917-C5347C848380}" destId="{AFE879FE-E52E-5E48-BF7E-6C7DCA9A39FA}" srcOrd="0" destOrd="0" presId="urn:microsoft.com/office/officeart/2005/8/layout/radial4"/>
    <dgm:cxn modelId="{BB2FC155-19D9-6E4A-80D6-65E20E21ACB4}" srcId="{6C77F0B8-1548-C441-B562-7B93C0ADC9A0}" destId="{F8150F42-1C80-FA4F-BA0C-954CE895F035}" srcOrd="0" destOrd="0" parTransId="{30ADCE33-CF56-4749-B383-9AA723AABA5B}" sibTransId="{1A75D7DB-B8D6-E34F-8F85-60D52B0F2C56}"/>
    <dgm:cxn modelId="{C17A59D7-44C0-B24B-81BD-BB88EA18F128}" type="presOf" srcId="{2571B755-C977-3248-83B5-7F83FAF4A837}" destId="{0E63E500-5D7B-9A45-987F-028113A3C0A9}" srcOrd="0" destOrd="0" presId="urn:microsoft.com/office/officeart/2005/8/layout/radial4"/>
    <dgm:cxn modelId="{23A7A075-5C72-BE4F-A06F-B7C511FE962C}" srcId="{6C77F0B8-1548-C441-B562-7B93C0ADC9A0}" destId="{ACA28CF8-85D6-C146-A134-2A12A28141C8}" srcOrd="2" destOrd="0" parTransId="{ED45E62B-759A-4F47-AF9B-9CAAE68B4E27}" sibTransId="{C9DA93C2-F1CF-7B47-BD88-133D306A86B6}"/>
    <dgm:cxn modelId="{BBED2403-FCD3-204E-8F80-DFB9D19572BD}" type="presOf" srcId="{ED45E62B-759A-4F47-AF9B-9CAAE68B4E27}" destId="{FACEC202-8F73-E94B-8FA1-B92AC7A0C5D0}" srcOrd="0" destOrd="0" presId="urn:microsoft.com/office/officeart/2005/8/layout/radial4"/>
    <dgm:cxn modelId="{D7F5D25B-6C15-844A-9E2A-AD98EA0BB0A7}" type="presOf" srcId="{6C77F0B8-1548-C441-B562-7B93C0ADC9A0}" destId="{C4320C32-B077-2240-8CFE-24012CE78418}" srcOrd="0" destOrd="0" presId="urn:microsoft.com/office/officeart/2005/8/layout/radial4"/>
    <dgm:cxn modelId="{8FCB180A-CA13-AE42-8B52-E03CF51065DB}" type="presParOf" srcId="{7B790991-895B-C94C-8BE3-7F1BAEE505F9}" destId="{C4320C32-B077-2240-8CFE-24012CE78418}" srcOrd="0" destOrd="0" presId="urn:microsoft.com/office/officeart/2005/8/layout/radial4"/>
    <dgm:cxn modelId="{1EC4E953-B56B-9941-8BD6-308C3F0F3D3A}" type="presParOf" srcId="{7B790991-895B-C94C-8BE3-7F1BAEE505F9}" destId="{5395023B-3011-6F41-96DA-FBC1DD66255A}" srcOrd="1" destOrd="0" presId="urn:microsoft.com/office/officeart/2005/8/layout/radial4"/>
    <dgm:cxn modelId="{0389D428-3A98-EF4D-B4ED-93423E0DA8BE}" type="presParOf" srcId="{7B790991-895B-C94C-8BE3-7F1BAEE505F9}" destId="{529FC8AD-38A3-224F-8CAC-D62471ADD00D}" srcOrd="2" destOrd="0" presId="urn:microsoft.com/office/officeart/2005/8/layout/radial4"/>
    <dgm:cxn modelId="{1ED2DED4-877B-AD4D-92B5-C9A5310974E8}" type="presParOf" srcId="{7B790991-895B-C94C-8BE3-7F1BAEE505F9}" destId="{AFE879FE-E52E-5E48-BF7E-6C7DCA9A39FA}" srcOrd="3" destOrd="0" presId="urn:microsoft.com/office/officeart/2005/8/layout/radial4"/>
    <dgm:cxn modelId="{45DD8F2C-9C50-8B46-A4DE-D37FDFD106C2}" type="presParOf" srcId="{7B790991-895B-C94C-8BE3-7F1BAEE505F9}" destId="{3C6B3BFF-1342-3B40-A869-474A24A07699}" srcOrd="4" destOrd="0" presId="urn:microsoft.com/office/officeart/2005/8/layout/radial4"/>
    <dgm:cxn modelId="{FE0B2C06-B20E-5149-BAD9-1ED7C93C331F}" type="presParOf" srcId="{7B790991-895B-C94C-8BE3-7F1BAEE505F9}" destId="{FACEC202-8F73-E94B-8FA1-B92AC7A0C5D0}" srcOrd="5" destOrd="0" presId="urn:microsoft.com/office/officeart/2005/8/layout/radial4"/>
    <dgm:cxn modelId="{E7D17CFF-51C8-DC41-8229-F1716CD647E0}" type="presParOf" srcId="{7B790991-895B-C94C-8BE3-7F1BAEE505F9}" destId="{CBCAC38C-BF8A-1445-91BF-269838B71519}" srcOrd="6" destOrd="0" presId="urn:microsoft.com/office/officeart/2005/8/layout/radial4"/>
    <dgm:cxn modelId="{2A00FB9A-EA23-FA45-A0DD-000DB3D5572B}" type="presParOf" srcId="{7B790991-895B-C94C-8BE3-7F1BAEE505F9}" destId="{AE477345-96F0-284E-8D7F-3138DB02E6F1}" srcOrd="7" destOrd="0" presId="urn:microsoft.com/office/officeart/2005/8/layout/radial4"/>
    <dgm:cxn modelId="{196A5155-9831-354E-B1F1-1012928235EF}" type="presParOf" srcId="{7B790991-895B-C94C-8BE3-7F1BAEE505F9}" destId="{B4DB0CBE-F089-F543-A12D-915ADD8F6B4E}" srcOrd="8" destOrd="0" presId="urn:microsoft.com/office/officeart/2005/8/layout/radial4"/>
    <dgm:cxn modelId="{AA6650D6-7103-F34A-BD0A-03F960E69817}" type="presParOf" srcId="{7B790991-895B-C94C-8BE3-7F1BAEE505F9}" destId="{0870C19A-356F-804B-9D81-914070181D1F}" srcOrd="9" destOrd="0" presId="urn:microsoft.com/office/officeart/2005/8/layout/radial4"/>
    <dgm:cxn modelId="{AA93BA58-BEBF-B148-9E21-20B36D4B91A5}" type="presParOf" srcId="{7B790991-895B-C94C-8BE3-7F1BAEE505F9}" destId="{3BB9DA9D-81BB-B94A-9288-35995D00FDCB}" srcOrd="10" destOrd="0" presId="urn:microsoft.com/office/officeart/2005/8/layout/radial4"/>
    <dgm:cxn modelId="{BA645490-286E-214F-A77E-B268FF10438C}" type="presParOf" srcId="{7B790991-895B-C94C-8BE3-7F1BAEE505F9}" destId="{0E63E500-5D7B-9A45-987F-028113A3C0A9}" srcOrd="11" destOrd="0" presId="urn:microsoft.com/office/officeart/2005/8/layout/radial4"/>
    <dgm:cxn modelId="{8E307328-8F77-2745-98FF-17CED9F83966}" type="presParOf" srcId="{7B790991-895B-C94C-8BE3-7F1BAEE505F9}" destId="{53028C5C-169F-994E-84A7-8331E3F06714}" srcOrd="12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74AAA877-0624-E246-9026-9EF9094B9E33}" type="doc">
      <dgm:prSet loTypeId="urn:microsoft.com/office/officeart/2005/8/layout/cycle6" loCatId="cycle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7ACFEA46-6241-044A-9D94-61645B55F5B2}">
      <dgm:prSet phldrT="[Text]"/>
      <dgm:spPr/>
      <dgm:t>
        <a:bodyPr/>
        <a:lstStyle/>
        <a:p>
          <a:r>
            <a:rPr lang="en-US" dirty="0" smtClean="0"/>
            <a:t>Very few locations</a:t>
          </a:r>
          <a:endParaRPr lang="en-US" dirty="0"/>
        </a:p>
      </dgm:t>
    </dgm:pt>
    <dgm:pt modelId="{970372A0-49FB-F64F-A99F-B3812FAE9FEF}" type="parTrans" cxnId="{B1537BDE-66FA-914F-A580-9DC2398B8DAE}">
      <dgm:prSet/>
      <dgm:spPr/>
      <dgm:t>
        <a:bodyPr/>
        <a:lstStyle/>
        <a:p>
          <a:endParaRPr lang="en-US"/>
        </a:p>
      </dgm:t>
    </dgm:pt>
    <dgm:pt modelId="{45B595FA-1FB0-394E-B721-5D9CA921F6D9}" type="sibTrans" cxnId="{B1537BDE-66FA-914F-A580-9DC2398B8DAE}">
      <dgm:prSet/>
      <dgm:spPr/>
      <dgm:t>
        <a:bodyPr/>
        <a:lstStyle/>
        <a:p>
          <a:endParaRPr lang="en-US"/>
        </a:p>
      </dgm:t>
    </dgm:pt>
    <dgm:pt modelId="{12FB7ECE-2DC7-F943-BB97-0F9EB51F6184}">
      <dgm:prSet phldrT="[Text]"/>
      <dgm:spPr/>
      <dgm:t>
        <a:bodyPr/>
        <a:lstStyle/>
        <a:p>
          <a:r>
            <a:rPr lang="en-US" dirty="0" smtClean="0"/>
            <a:t>Serves Small Market</a:t>
          </a:r>
          <a:endParaRPr lang="en-US" dirty="0"/>
        </a:p>
      </dgm:t>
    </dgm:pt>
    <dgm:pt modelId="{67239C1E-BD67-DC4F-AC92-BAC65C830E69}" type="parTrans" cxnId="{DE852544-3363-0D43-A37D-6926EB629065}">
      <dgm:prSet/>
      <dgm:spPr/>
      <dgm:t>
        <a:bodyPr/>
        <a:lstStyle/>
        <a:p>
          <a:endParaRPr lang="en-US"/>
        </a:p>
      </dgm:t>
    </dgm:pt>
    <dgm:pt modelId="{01C8C441-AC68-2749-9A12-24F66B99B3FC}" type="sibTrans" cxnId="{DE852544-3363-0D43-A37D-6926EB629065}">
      <dgm:prSet/>
      <dgm:spPr/>
      <dgm:t>
        <a:bodyPr/>
        <a:lstStyle/>
        <a:p>
          <a:endParaRPr lang="en-US"/>
        </a:p>
      </dgm:t>
    </dgm:pt>
    <dgm:pt modelId="{2304ED92-AC96-F14F-B710-16E9E0D9FEBE}">
      <dgm:prSet phldrT="[Text]"/>
      <dgm:spPr/>
      <dgm:t>
        <a:bodyPr/>
        <a:lstStyle/>
        <a:p>
          <a:r>
            <a:rPr lang="en-US" dirty="0" smtClean="0"/>
            <a:t>Not dominate in its field</a:t>
          </a:r>
          <a:endParaRPr lang="en-US" dirty="0"/>
        </a:p>
      </dgm:t>
    </dgm:pt>
    <dgm:pt modelId="{4BDB2C2A-10B1-834A-94BF-327D189399B1}" type="parTrans" cxnId="{B4A979C6-9A10-584D-84E5-1B8E814DCF21}">
      <dgm:prSet/>
      <dgm:spPr/>
      <dgm:t>
        <a:bodyPr/>
        <a:lstStyle/>
        <a:p>
          <a:endParaRPr lang="en-US"/>
        </a:p>
      </dgm:t>
    </dgm:pt>
    <dgm:pt modelId="{E8713EA4-54E9-2947-A75A-86D193031936}" type="sibTrans" cxnId="{B4A979C6-9A10-584D-84E5-1B8E814DCF21}">
      <dgm:prSet/>
      <dgm:spPr/>
      <dgm:t>
        <a:bodyPr/>
        <a:lstStyle/>
        <a:p>
          <a:endParaRPr lang="en-US"/>
        </a:p>
      </dgm:t>
    </dgm:pt>
    <dgm:pt modelId="{221E9184-DF59-8644-B17C-4F530F4E8ACE}">
      <dgm:prSet phldrT="[Text]"/>
      <dgm:spPr/>
      <dgm:t>
        <a:bodyPr/>
        <a:lstStyle/>
        <a:p>
          <a:r>
            <a:rPr lang="en-US" dirty="0" smtClean="0"/>
            <a:t>Owner usually the manager</a:t>
          </a:r>
          <a:endParaRPr lang="en-US" dirty="0"/>
        </a:p>
      </dgm:t>
    </dgm:pt>
    <dgm:pt modelId="{0E9161B3-C6E0-AF4C-ADC5-F977B90D13FE}" type="parTrans" cxnId="{62A3809D-C69E-364F-9319-2B77FA14B37C}">
      <dgm:prSet/>
      <dgm:spPr/>
      <dgm:t>
        <a:bodyPr/>
        <a:lstStyle/>
        <a:p>
          <a:endParaRPr lang="en-US"/>
        </a:p>
      </dgm:t>
    </dgm:pt>
    <dgm:pt modelId="{AE53471B-8DA2-6143-8FDB-054229E658D4}" type="sibTrans" cxnId="{62A3809D-C69E-364F-9319-2B77FA14B37C}">
      <dgm:prSet/>
      <dgm:spPr/>
      <dgm:t>
        <a:bodyPr/>
        <a:lstStyle/>
        <a:p>
          <a:endParaRPr lang="en-US"/>
        </a:p>
      </dgm:t>
    </dgm:pt>
    <dgm:pt modelId="{71568E0C-31EC-E744-B1C7-EFAF948620E6}">
      <dgm:prSet/>
      <dgm:spPr/>
      <dgm:t>
        <a:bodyPr/>
        <a:lstStyle/>
        <a:p>
          <a:r>
            <a:rPr lang="en-US" dirty="0" smtClean="0"/>
            <a:t>Less then 500 employees</a:t>
          </a:r>
          <a:endParaRPr lang="en-US" dirty="0"/>
        </a:p>
      </dgm:t>
    </dgm:pt>
    <dgm:pt modelId="{F1DC9635-DE78-0142-BDE7-7E07C6AC9467}" type="parTrans" cxnId="{8A0A2170-0D6E-1C48-A8AF-3F3B4218F61B}">
      <dgm:prSet/>
      <dgm:spPr/>
      <dgm:t>
        <a:bodyPr/>
        <a:lstStyle/>
        <a:p>
          <a:endParaRPr lang="en-US"/>
        </a:p>
      </dgm:t>
    </dgm:pt>
    <dgm:pt modelId="{A695C01E-62BE-2D44-BF80-AA939329C22A}" type="sibTrans" cxnId="{8A0A2170-0D6E-1C48-A8AF-3F3B4218F61B}">
      <dgm:prSet/>
      <dgm:spPr/>
      <dgm:t>
        <a:bodyPr/>
        <a:lstStyle/>
        <a:p>
          <a:endParaRPr lang="en-US"/>
        </a:p>
      </dgm:t>
    </dgm:pt>
    <dgm:pt modelId="{8FB8E093-B246-BA4B-9912-363ECD463638}" type="pres">
      <dgm:prSet presAssocID="{74AAA877-0624-E246-9026-9EF9094B9E33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316CBC51-C3EE-3443-87FA-6660392286DF}" type="pres">
      <dgm:prSet presAssocID="{7ACFEA46-6241-044A-9D94-61645B55F5B2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C5FE876-A142-BB46-A208-379691C131D4}" type="pres">
      <dgm:prSet presAssocID="{7ACFEA46-6241-044A-9D94-61645B55F5B2}" presName="spNode" presStyleCnt="0"/>
      <dgm:spPr/>
    </dgm:pt>
    <dgm:pt modelId="{4A827D32-2A4D-3C41-B78F-1FDB03A9CE7F}" type="pres">
      <dgm:prSet presAssocID="{45B595FA-1FB0-394E-B721-5D9CA921F6D9}" presName="sibTrans" presStyleLbl="sibTrans1D1" presStyleIdx="0" presStyleCnt="5"/>
      <dgm:spPr/>
      <dgm:t>
        <a:bodyPr/>
        <a:lstStyle/>
        <a:p>
          <a:endParaRPr lang="en-US"/>
        </a:p>
      </dgm:t>
    </dgm:pt>
    <dgm:pt modelId="{EE707583-6DA9-B44A-8039-93358AFE9702}" type="pres">
      <dgm:prSet presAssocID="{12FB7ECE-2DC7-F943-BB97-0F9EB51F6184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45EFBFE-6B94-524D-9D6C-386FD2E92B6F}" type="pres">
      <dgm:prSet presAssocID="{12FB7ECE-2DC7-F943-BB97-0F9EB51F6184}" presName="spNode" presStyleCnt="0"/>
      <dgm:spPr/>
    </dgm:pt>
    <dgm:pt modelId="{740D3118-B35F-1B46-90C4-6ACEF68DCA5A}" type="pres">
      <dgm:prSet presAssocID="{01C8C441-AC68-2749-9A12-24F66B99B3FC}" presName="sibTrans" presStyleLbl="sibTrans1D1" presStyleIdx="1" presStyleCnt="5"/>
      <dgm:spPr/>
      <dgm:t>
        <a:bodyPr/>
        <a:lstStyle/>
        <a:p>
          <a:endParaRPr lang="en-US"/>
        </a:p>
      </dgm:t>
    </dgm:pt>
    <dgm:pt modelId="{361DA8AD-18E0-244D-BAD9-C2EAB4881C74}" type="pres">
      <dgm:prSet presAssocID="{2304ED92-AC96-F14F-B710-16E9E0D9FEBE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1E4751A-7A22-8A44-A566-63655C556293}" type="pres">
      <dgm:prSet presAssocID="{2304ED92-AC96-F14F-B710-16E9E0D9FEBE}" presName="spNode" presStyleCnt="0"/>
      <dgm:spPr/>
    </dgm:pt>
    <dgm:pt modelId="{9CA17409-5B72-3340-8D38-D8F67C3A86E5}" type="pres">
      <dgm:prSet presAssocID="{E8713EA4-54E9-2947-A75A-86D193031936}" presName="sibTrans" presStyleLbl="sibTrans1D1" presStyleIdx="2" presStyleCnt="5"/>
      <dgm:spPr/>
      <dgm:t>
        <a:bodyPr/>
        <a:lstStyle/>
        <a:p>
          <a:endParaRPr lang="en-US"/>
        </a:p>
      </dgm:t>
    </dgm:pt>
    <dgm:pt modelId="{CD79DA8E-0DE0-394C-8866-9738DFD0E2CC}" type="pres">
      <dgm:prSet presAssocID="{221E9184-DF59-8644-B17C-4F530F4E8ACE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41ECA52-8354-3248-95EF-9F0E7B415699}" type="pres">
      <dgm:prSet presAssocID="{221E9184-DF59-8644-B17C-4F530F4E8ACE}" presName="spNode" presStyleCnt="0"/>
      <dgm:spPr/>
    </dgm:pt>
    <dgm:pt modelId="{B5654EF0-318A-CE42-B471-E0217C576E1E}" type="pres">
      <dgm:prSet presAssocID="{AE53471B-8DA2-6143-8FDB-054229E658D4}" presName="sibTrans" presStyleLbl="sibTrans1D1" presStyleIdx="3" presStyleCnt="5"/>
      <dgm:spPr/>
      <dgm:t>
        <a:bodyPr/>
        <a:lstStyle/>
        <a:p>
          <a:endParaRPr lang="en-US"/>
        </a:p>
      </dgm:t>
    </dgm:pt>
    <dgm:pt modelId="{51E70F82-C06C-A74A-9A84-22EF0894E56A}" type="pres">
      <dgm:prSet presAssocID="{71568E0C-31EC-E744-B1C7-EFAF948620E6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473B6B0-BE29-624D-9CF5-A07DF45F2E0F}" type="pres">
      <dgm:prSet presAssocID="{71568E0C-31EC-E744-B1C7-EFAF948620E6}" presName="spNode" presStyleCnt="0"/>
      <dgm:spPr/>
    </dgm:pt>
    <dgm:pt modelId="{6D5A60AE-8E80-5848-875C-57CFE152A33C}" type="pres">
      <dgm:prSet presAssocID="{A695C01E-62BE-2D44-BF80-AA939329C22A}" presName="sibTrans" presStyleLbl="sibTrans1D1" presStyleIdx="4" presStyleCnt="5"/>
      <dgm:spPr/>
      <dgm:t>
        <a:bodyPr/>
        <a:lstStyle/>
        <a:p>
          <a:endParaRPr lang="en-US"/>
        </a:p>
      </dgm:t>
    </dgm:pt>
  </dgm:ptLst>
  <dgm:cxnLst>
    <dgm:cxn modelId="{8A0A2170-0D6E-1C48-A8AF-3F3B4218F61B}" srcId="{74AAA877-0624-E246-9026-9EF9094B9E33}" destId="{71568E0C-31EC-E744-B1C7-EFAF948620E6}" srcOrd="4" destOrd="0" parTransId="{F1DC9635-DE78-0142-BDE7-7E07C6AC9467}" sibTransId="{A695C01E-62BE-2D44-BF80-AA939329C22A}"/>
    <dgm:cxn modelId="{870B7672-7D8A-3547-9B6A-A1698971FEC5}" type="presOf" srcId="{45B595FA-1FB0-394E-B721-5D9CA921F6D9}" destId="{4A827D32-2A4D-3C41-B78F-1FDB03A9CE7F}" srcOrd="0" destOrd="0" presId="urn:microsoft.com/office/officeart/2005/8/layout/cycle6"/>
    <dgm:cxn modelId="{D6D5BB8E-4B39-9945-A97F-AE3240AE3144}" type="presOf" srcId="{74AAA877-0624-E246-9026-9EF9094B9E33}" destId="{8FB8E093-B246-BA4B-9912-363ECD463638}" srcOrd="0" destOrd="0" presId="urn:microsoft.com/office/officeart/2005/8/layout/cycle6"/>
    <dgm:cxn modelId="{DD29BC7D-DE3E-FF40-ADE6-3E4243F1E7CB}" type="presOf" srcId="{12FB7ECE-2DC7-F943-BB97-0F9EB51F6184}" destId="{EE707583-6DA9-B44A-8039-93358AFE9702}" srcOrd="0" destOrd="0" presId="urn:microsoft.com/office/officeart/2005/8/layout/cycle6"/>
    <dgm:cxn modelId="{2FD41BAD-0733-014D-8688-200194930B0B}" type="presOf" srcId="{2304ED92-AC96-F14F-B710-16E9E0D9FEBE}" destId="{361DA8AD-18E0-244D-BAD9-C2EAB4881C74}" srcOrd="0" destOrd="0" presId="urn:microsoft.com/office/officeart/2005/8/layout/cycle6"/>
    <dgm:cxn modelId="{4B299D9E-4AF7-0B42-8D81-8844E140B789}" type="presOf" srcId="{221E9184-DF59-8644-B17C-4F530F4E8ACE}" destId="{CD79DA8E-0DE0-394C-8866-9738DFD0E2CC}" srcOrd="0" destOrd="0" presId="urn:microsoft.com/office/officeart/2005/8/layout/cycle6"/>
    <dgm:cxn modelId="{A1D9322E-038F-6047-A93C-B2E8B2E44E39}" type="presOf" srcId="{E8713EA4-54E9-2947-A75A-86D193031936}" destId="{9CA17409-5B72-3340-8D38-D8F67C3A86E5}" srcOrd="0" destOrd="0" presId="urn:microsoft.com/office/officeart/2005/8/layout/cycle6"/>
    <dgm:cxn modelId="{7C2BF4EE-21BF-9A44-9103-40EFED81B11B}" type="presOf" srcId="{71568E0C-31EC-E744-B1C7-EFAF948620E6}" destId="{51E70F82-C06C-A74A-9A84-22EF0894E56A}" srcOrd="0" destOrd="0" presId="urn:microsoft.com/office/officeart/2005/8/layout/cycle6"/>
    <dgm:cxn modelId="{DE852544-3363-0D43-A37D-6926EB629065}" srcId="{74AAA877-0624-E246-9026-9EF9094B9E33}" destId="{12FB7ECE-2DC7-F943-BB97-0F9EB51F6184}" srcOrd="1" destOrd="0" parTransId="{67239C1E-BD67-DC4F-AC92-BAC65C830E69}" sibTransId="{01C8C441-AC68-2749-9A12-24F66B99B3FC}"/>
    <dgm:cxn modelId="{B4A979C6-9A10-584D-84E5-1B8E814DCF21}" srcId="{74AAA877-0624-E246-9026-9EF9094B9E33}" destId="{2304ED92-AC96-F14F-B710-16E9E0D9FEBE}" srcOrd="2" destOrd="0" parTransId="{4BDB2C2A-10B1-834A-94BF-327D189399B1}" sibTransId="{E8713EA4-54E9-2947-A75A-86D193031936}"/>
    <dgm:cxn modelId="{6EDA14B0-E644-1E43-89DA-614CA18F20EB}" type="presOf" srcId="{AE53471B-8DA2-6143-8FDB-054229E658D4}" destId="{B5654EF0-318A-CE42-B471-E0217C576E1E}" srcOrd="0" destOrd="0" presId="urn:microsoft.com/office/officeart/2005/8/layout/cycle6"/>
    <dgm:cxn modelId="{62A3809D-C69E-364F-9319-2B77FA14B37C}" srcId="{74AAA877-0624-E246-9026-9EF9094B9E33}" destId="{221E9184-DF59-8644-B17C-4F530F4E8ACE}" srcOrd="3" destOrd="0" parTransId="{0E9161B3-C6E0-AF4C-ADC5-F977B90D13FE}" sibTransId="{AE53471B-8DA2-6143-8FDB-054229E658D4}"/>
    <dgm:cxn modelId="{36806F91-513D-294A-85E2-43A9D262C4F1}" type="presOf" srcId="{7ACFEA46-6241-044A-9D94-61645B55F5B2}" destId="{316CBC51-C3EE-3443-87FA-6660392286DF}" srcOrd="0" destOrd="0" presId="urn:microsoft.com/office/officeart/2005/8/layout/cycle6"/>
    <dgm:cxn modelId="{9F3DF74B-B3C5-B246-9678-F4B7B1036F0B}" type="presOf" srcId="{A695C01E-62BE-2D44-BF80-AA939329C22A}" destId="{6D5A60AE-8E80-5848-875C-57CFE152A33C}" srcOrd="0" destOrd="0" presId="urn:microsoft.com/office/officeart/2005/8/layout/cycle6"/>
    <dgm:cxn modelId="{B1537BDE-66FA-914F-A580-9DC2398B8DAE}" srcId="{74AAA877-0624-E246-9026-9EF9094B9E33}" destId="{7ACFEA46-6241-044A-9D94-61645B55F5B2}" srcOrd="0" destOrd="0" parTransId="{970372A0-49FB-F64F-A99F-B3812FAE9FEF}" sibTransId="{45B595FA-1FB0-394E-B721-5D9CA921F6D9}"/>
    <dgm:cxn modelId="{7FA58C4B-97BF-0145-BF50-5C96CB320A31}" type="presOf" srcId="{01C8C441-AC68-2749-9A12-24F66B99B3FC}" destId="{740D3118-B35F-1B46-90C4-6ACEF68DCA5A}" srcOrd="0" destOrd="0" presId="urn:microsoft.com/office/officeart/2005/8/layout/cycle6"/>
    <dgm:cxn modelId="{9337D1CA-C7F3-C34D-BF85-D955D6A4431E}" type="presParOf" srcId="{8FB8E093-B246-BA4B-9912-363ECD463638}" destId="{316CBC51-C3EE-3443-87FA-6660392286DF}" srcOrd="0" destOrd="0" presId="urn:microsoft.com/office/officeart/2005/8/layout/cycle6"/>
    <dgm:cxn modelId="{5C13C760-1A15-594E-956F-AC94A60C4DB7}" type="presParOf" srcId="{8FB8E093-B246-BA4B-9912-363ECD463638}" destId="{EC5FE876-A142-BB46-A208-379691C131D4}" srcOrd="1" destOrd="0" presId="urn:microsoft.com/office/officeart/2005/8/layout/cycle6"/>
    <dgm:cxn modelId="{BBC7163D-F908-5142-B505-EDA1E00C5A01}" type="presParOf" srcId="{8FB8E093-B246-BA4B-9912-363ECD463638}" destId="{4A827D32-2A4D-3C41-B78F-1FDB03A9CE7F}" srcOrd="2" destOrd="0" presId="urn:microsoft.com/office/officeart/2005/8/layout/cycle6"/>
    <dgm:cxn modelId="{F1EEF109-F1B1-EB42-9E7D-371427ED3498}" type="presParOf" srcId="{8FB8E093-B246-BA4B-9912-363ECD463638}" destId="{EE707583-6DA9-B44A-8039-93358AFE9702}" srcOrd="3" destOrd="0" presId="urn:microsoft.com/office/officeart/2005/8/layout/cycle6"/>
    <dgm:cxn modelId="{BA5F50B2-526D-714B-8FB0-C4983F822C20}" type="presParOf" srcId="{8FB8E093-B246-BA4B-9912-363ECD463638}" destId="{645EFBFE-6B94-524D-9D6C-386FD2E92B6F}" srcOrd="4" destOrd="0" presId="urn:microsoft.com/office/officeart/2005/8/layout/cycle6"/>
    <dgm:cxn modelId="{089597B6-9901-AF45-9D92-1D9EF6A616F3}" type="presParOf" srcId="{8FB8E093-B246-BA4B-9912-363ECD463638}" destId="{740D3118-B35F-1B46-90C4-6ACEF68DCA5A}" srcOrd="5" destOrd="0" presId="urn:microsoft.com/office/officeart/2005/8/layout/cycle6"/>
    <dgm:cxn modelId="{D17AFF42-AEE3-9546-A239-0BAF68614A39}" type="presParOf" srcId="{8FB8E093-B246-BA4B-9912-363ECD463638}" destId="{361DA8AD-18E0-244D-BAD9-C2EAB4881C74}" srcOrd="6" destOrd="0" presId="urn:microsoft.com/office/officeart/2005/8/layout/cycle6"/>
    <dgm:cxn modelId="{175A474F-D80C-244D-812D-8062657305A0}" type="presParOf" srcId="{8FB8E093-B246-BA4B-9912-363ECD463638}" destId="{41E4751A-7A22-8A44-A566-63655C556293}" srcOrd="7" destOrd="0" presId="urn:microsoft.com/office/officeart/2005/8/layout/cycle6"/>
    <dgm:cxn modelId="{E2236AB8-22E7-7F41-A296-E7A3D0EFC758}" type="presParOf" srcId="{8FB8E093-B246-BA4B-9912-363ECD463638}" destId="{9CA17409-5B72-3340-8D38-D8F67C3A86E5}" srcOrd="8" destOrd="0" presId="urn:microsoft.com/office/officeart/2005/8/layout/cycle6"/>
    <dgm:cxn modelId="{FA8C4970-0CBE-A04E-A832-7A0AA5AA566C}" type="presParOf" srcId="{8FB8E093-B246-BA4B-9912-363ECD463638}" destId="{CD79DA8E-0DE0-394C-8866-9738DFD0E2CC}" srcOrd="9" destOrd="0" presId="urn:microsoft.com/office/officeart/2005/8/layout/cycle6"/>
    <dgm:cxn modelId="{38779F6A-5C6F-6D42-AAFC-8E49478208CB}" type="presParOf" srcId="{8FB8E093-B246-BA4B-9912-363ECD463638}" destId="{E41ECA52-8354-3248-95EF-9F0E7B415699}" srcOrd="10" destOrd="0" presId="urn:microsoft.com/office/officeart/2005/8/layout/cycle6"/>
    <dgm:cxn modelId="{E73E7D1E-9F5C-9C4B-B542-1B0811266213}" type="presParOf" srcId="{8FB8E093-B246-BA4B-9912-363ECD463638}" destId="{B5654EF0-318A-CE42-B471-E0217C576E1E}" srcOrd="11" destOrd="0" presId="urn:microsoft.com/office/officeart/2005/8/layout/cycle6"/>
    <dgm:cxn modelId="{DA390E61-4BFD-D14E-B189-3949D0166B57}" type="presParOf" srcId="{8FB8E093-B246-BA4B-9912-363ECD463638}" destId="{51E70F82-C06C-A74A-9A84-22EF0894E56A}" srcOrd="12" destOrd="0" presId="urn:microsoft.com/office/officeart/2005/8/layout/cycle6"/>
    <dgm:cxn modelId="{48F7A1C1-8ECB-A54E-BB74-6260A413729F}" type="presParOf" srcId="{8FB8E093-B246-BA4B-9912-363ECD463638}" destId="{7473B6B0-BE29-624D-9CF5-A07DF45F2E0F}" srcOrd="13" destOrd="0" presId="urn:microsoft.com/office/officeart/2005/8/layout/cycle6"/>
    <dgm:cxn modelId="{04C1CFB8-E41B-F24F-82CD-7FFBB3B1CE4B}" type="presParOf" srcId="{8FB8E093-B246-BA4B-9912-363ECD463638}" destId="{6D5A60AE-8E80-5848-875C-57CFE152A33C}" srcOrd="14" destOrd="0" presId="urn:microsoft.com/office/officeart/2005/8/layout/cycle6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E3C16E75-0376-DB43-9133-4995CBC31969}" type="doc">
      <dgm:prSet loTypeId="urn:microsoft.com/office/officeart/2005/8/layout/radial4" loCatId="relationship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13F67D77-063D-3A43-8370-EBAA94C877A8}">
      <dgm:prSet phldrT="[Text]"/>
      <dgm:spPr/>
      <dgm:t>
        <a:bodyPr/>
        <a:lstStyle/>
        <a:p>
          <a:r>
            <a:rPr lang="en-US" dirty="0" smtClean="0"/>
            <a:t>Small Business Advantages</a:t>
          </a:r>
          <a:endParaRPr lang="en-US" dirty="0"/>
        </a:p>
      </dgm:t>
    </dgm:pt>
    <dgm:pt modelId="{35809650-7B95-4A42-9DB1-F6D654E4E223}" type="parTrans" cxnId="{27CD7E95-C970-534B-B726-86C6BA08687F}">
      <dgm:prSet/>
      <dgm:spPr/>
      <dgm:t>
        <a:bodyPr/>
        <a:lstStyle/>
        <a:p>
          <a:endParaRPr lang="en-US"/>
        </a:p>
      </dgm:t>
    </dgm:pt>
    <dgm:pt modelId="{236BFF37-F026-A844-A4EC-5D488241A424}" type="sibTrans" cxnId="{27CD7E95-C970-534B-B726-86C6BA08687F}">
      <dgm:prSet/>
      <dgm:spPr/>
      <dgm:t>
        <a:bodyPr/>
        <a:lstStyle/>
        <a:p>
          <a:endParaRPr lang="en-US"/>
        </a:p>
      </dgm:t>
    </dgm:pt>
    <dgm:pt modelId="{1D2A14D8-19E8-544C-8B8E-8C7E66A48A70}">
      <dgm:prSet phldrT="[Text]"/>
      <dgm:spPr/>
      <dgm:t>
        <a:bodyPr/>
        <a:lstStyle/>
        <a:p>
          <a:r>
            <a:rPr lang="en-US" dirty="0" smtClean="0"/>
            <a:t>Meeting Customer Needs</a:t>
          </a:r>
          <a:endParaRPr lang="en-US" dirty="0"/>
        </a:p>
      </dgm:t>
    </dgm:pt>
    <dgm:pt modelId="{ED63C3A4-C00F-EB42-8DB5-6A6F2C073326}" type="parTrans" cxnId="{7C2B03D8-0F1A-3A42-9902-DD00B794B18E}">
      <dgm:prSet/>
      <dgm:spPr/>
      <dgm:t>
        <a:bodyPr/>
        <a:lstStyle/>
        <a:p>
          <a:endParaRPr lang="en-US"/>
        </a:p>
      </dgm:t>
    </dgm:pt>
    <dgm:pt modelId="{102D72F3-982F-974C-8A09-4261AA2BACD3}" type="sibTrans" cxnId="{7C2B03D8-0F1A-3A42-9902-DD00B794B18E}">
      <dgm:prSet/>
      <dgm:spPr/>
      <dgm:t>
        <a:bodyPr/>
        <a:lstStyle/>
        <a:p>
          <a:endParaRPr lang="en-US"/>
        </a:p>
      </dgm:t>
    </dgm:pt>
    <dgm:pt modelId="{F3464A13-6335-5246-A802-CB8F65BD2893}">
      <dgm:prSet phldrT="[Text]"/>
      <dgm:spPr/>
      <dgm:t>
        <a:bodyPr/>
        <a:lstStyle/>
        <a:p>
          <a:r>
            <a:rPr lang="en-US" dirty="0" smtClean="0"/>
            <a:t>Providing Unique Services</a:t>
          </a:r>
          <a:endParaRPr lang="en-US" dirty="0"/>
        </a:p>
      </dgm:t>
    </dgm:pt>
    <dgm:pt modelId="{576C1D24-7EB7-654B-90E2-4A1AC9599D2A}" type="parTrans" cxnId="{B2108DCA-865A-3D4B-8252-B8DF7AFEE2A4}">
      <dgm:prSet/>
      <dgm:spPr/>
      <dgm:t>
        <a:bodyPr/>
        <a:lstStyle/>
        <a:p>
          <a:endParaRPr lang="en-US"/>
        </a:p>
      </dgm:t>
    </dgm:pt>
    <dgm:pt modelId="{9DC6808B-40FF-F545-92DC-DF9278AC4833}" type="sibTrans" cxnId="{B2108DCA-865A-3D4B-8252-B8DF7AFEE2A4}">
      <dgm:prSet/>
      <dgm:spPr/>
      <dgm:t>
        <a:bodyPr/>
        <a:lstStyle/>
        <a:p>
          <a:endParaRPr lang="en-US"/>
        </a:p>
      </dgm:t>
    </dgm:pt>
    <dgm:pt modelId="{2651F2A2-1D92-084A-86A7-7369C4064226}" type="pres">
      <dgm:prSet presAssocID="{E3C16E75-0376-DB43-9133-4995CBC31969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30D0C86D-1211-0249-AA4A-1171488EE231}" type="pres">
      <dgm:prSet presAssocID="{13F67D77-063D-3A43-8370-EBAA94C877A8}" presName="centerShape" presStyleLbl="node0" presStyleIdx="0" presStyleCnt="1" custLinFactNeighborX="-362" custLinFactNeighborY="-41063"/>
      <dgm:spPr/>
      <dgm:t>
        <a:bodyPr/>
        <a:lstStyle/>
        <a:p>
          <a:endParaRPr lang="en-US"/>
        </a:p>
      </dgm:t>
    </dgm:pt>
    <dgm:pt modelId="{ED28EE86-AA6D-6543-AF2D-1489515F76C2}" type="pres">
      <dgm:prSet presAssocID="{ED63C3A4-C00F-EB42-8DB5-6A6F2C073326}" presName="parTrans" presStyleLbl="bgSibTrans2D1" presStyleIdx="0" presStyleCnt="2"/>
      <dgm:spPr/>
      <dgm:t>
        <a:bodyPr/>
        <a:lstStyle/>
        <a:p>
          <a:endParaRPr lang="en-US"/>
        </a:p>
      </dgm:t>
    </dgm:pt>
    <dgm:pt modelId="{0C9CB588-2EB2-F745-A748-0CCFA661192E}" type="pres">
      <dgm:prSet presAssocID="{1D2A14D8-19E8-544C-8B8E-8C7E66A48A70}" presName="node" presStyleLbl="node1" presStyleIdx="0" presStyleCnt="2" custScaleX="91513" custScaleY="64923" custRadScaleRad="73338" custRadScaleInc="-5065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A2A6969-A291-4F48-9FA5-24CB78BE825E}" type="pres">
      <dgm:prSet presAssocID="{576C1D24-7EB7-654B-90E2-4A1AC9599D2A}" presName="parTrans" presStyleLbl="bgSibTrans2D1" presStyleIdx="1" presStyleCnt="2"/>
      <dgm:spPr/>
      <dgm:t>
        <a:bodyPr/>
        <a:lstStyle/>
        <a:p>
          <a:endParaRPr lang="en-US"/>
        </a:p>
      </dgm:t>
    </dgm:pt>
    <dgm:pt modelId="{DF46B8D9-0B92-FB49-8B62-67B8ADF30709}" type="pres">
      <dgm:prSet presAssocID="{F3464A13-6335-5246-A802-CB8F65BD2893}" presName="node" presStyleLbl="node1" presStyleIdx="1" presStyleCnt="2" custScaleX="87343" custScaleY="80756" custRadScaleRad="76514" custRadScaleInc="5053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ABCDEEE7-48F3-CB45-A9AC-319EB55C0BC4}" type="presOf" srcId="{F3464A13-6335-5246-A802-CB8F65BD2893}" destId="{DF46B8D9-0B92-FB49-8B62-67B8ADF30709}" srcOrd="0" destOrd="0" presId="urn:microsoft.com/office/officeart/2005/8/layout/radial4"/>
    <dgm:cxn modelId="{356D780E-28D6-3F4F-89D6-973727985830}" type="presOf" srcId="{1D2A14D8-19E8-544C-8B8E-8C7E66A48A70}" destId="{0C9CB588-2EB2-F745-A748-0CCFA661192E}" srcOrd="0" destOrd="0" presId="urn:microsoft.com/office/officeart/2005/8/layout/radial4"/>
    <dgm:cxn modelId="{7C2B03D8-0F1A-3A42-9902-DD00B794B18E}" srcId="{13F67D77-063D-3A43-8370-EBAA94C877A8}" destId="{1D2A14D8-19E8-544C-8B8E-8C7E66A48A70}" srcOrd="0" destOrd="0" parTransId="{ED63C3A4-C00F-EB42-8DB5-6A6F2C073326}" sibTransId="{102D72F3-982F-974C-8A09-4261AA2BACD3}"/>
    <dgm:cxn modelId="{B2108DCA-865A-3D4B-8252-B8DF7AFEE2A4}" srcId="{13F67D77-063D-3A43-8370-EBAA94C877A8}" destId="{F3464A13-6335-5246-A802-CB8F65BD2893}" srcOrd="1" destOrd="0" parTransId="{576C1D24-7EB7-654B-90E2-4A1AC9599D2A}" sibTransId="{9DC6808B-40FF-F545-92DC-DF9278AC4833}"/>
    <dgm:cxn modelId="{C939D115-7137-ED47-A600-8671CFE1DEFD}" type="presOf" srcId="{ED63C3A4-C00F-EB42-8DB5-6A6F2C073326}" destId="{ED28EE86-AA6D-6543-AF2D-1489515F76C2}" srcOrd="0" destOrd="0" presId="urn:microsoft.com/office/officeart/2005/8/layout/radial4"/>
    <dgm:cxn modelId="{800B3F6D-4613-3A48-9F5D-518E1186647D}" type="presOf" srcId="{E3C16E75-0376-DB43-9133-4995CBC31969}" destId="{2651F2A2-1D92-084A-86A7-7369C4064226}" srcOrd="0" destOrd="0" presId="urn:microsoft.com/office/officeart/2005/8/layout/radial4"/>
    <dgm:cxn modelId="{8D0C9F55-678C-B044-89F5-07A132E5A730}" type="presOf" srcId="{576C1D24-7EB7-654B-90E2-4A1AC9599D2A}" destId="{1A2A6969-A291-4F48-9FA5-24CB78BE825E}" srcOrd="0" destOrd="0" presId="urn:microsoft.com/office/officeart/2005/8/layout/radial4"/>
    <dgm:cxn modelId="{C25C2B7B-7BAA-FE4E-8782-435D81B4F52A}" type="presOf" srcId="{13F67D77-063D-3A43-8370-EBAA94C877A8}" destId="{30D0C86D-1211-0249-AA4A-1171488EE231}" srcOrd="0" destOrd="0" presId="urn:microsoft.com/office/officeart/2005/8/layout/radial4"/>
    <dgm:cxn modelId="{27CD7E95-C970-534B-B726-86C6BA08687F}" srcId="{E3C16E75-0376-DB43-9133-4995CBC31969}" destId="{13F67D77-063D-3A43-8370-EBAA94C877A8}" srcOrd="0" destOrd="0" parTransId="{35809650-7B95-4A42-9DB1-F6D654E4E223}" sibTransId="{236BFF37-F026-A844-A4EC-5D488241A424}"/>
    <dgm:cxn modelId="{14569BF8-EC3F-1C45-A68A-85EAAC1CE782}" type="presParOf" srcId="{2651F2A2-1D92-084A-86A7-7369C4064226}" destId="{30D0C86D-1211-0249-AA4A-1171488EE231}" srcOrd="0" destOrd="0" presId="urn:microsoft.com/office/officeart/2005/8/layout/radial4"/>
    <dgm:cxn modelId="{DB940248-7067-2F4D-85D0-E27A23C0A0DD}" type="presParOf" srcId="{2651F2A2-1D92-084A-86A7-7369C4064226}" destId="{ED28EE86-AA6D-6543-AF2D-1489515F76C2}" srcOrd="1" destOrd="0" presId="urn:microsoft.com/office/officeart/2005/8/layout/radial4"/>
    <dgm:cxn modelId="{1F05B4DE-D675-2B47-A242-4AF2CDB970F1}" type="presParOf" srcId="{2651F2A2-1D92-084A-86A7-7369C4064226}" destId="{0C9CB588-2EB2-F745-A748-0CCFA661192E}" srcOrd="2" destOrd="0" presId="urn:microsoft.com/office/officeart/2005/8/layout/radial4"/>
    <dgm:cxn modelId="{76ACBC36-2877-5845-88B0-D4920DF9D84E}" type="presParOf" srcId="{2651F2A2-1D92-084A-86A7-7369C4064226}" destId="{1A2A6969-A291-4F48-9FA5-24CB78BE825E}" srcOrd="3" destOrd="0" presId="urn:microsoft.com/office/officeart/2005/8/layout/radial4"/>
    <dgm:cxn modelId="{E8A73D52-2E37-2A45-ABBD-6D0FC77DFA63}" type="presParOf" srcId="{2651F2A2-1D92-084A-86A7-7369C4064226}" destId="{DF46B8D9-0B92-FB49-8B62-67B8ADF30709}" srcOrd="4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9AAFBB73-12BD-5844-8650-D589EE8BACE1}" type="doc">
      <dgm:prSet loTypeId="urn:microsoft.com/office/officeart/2005/8/layout/cycle8" loCatId="cycle" qsTypeId="urn:microsoft.com/office/officeart/2005/8/quickstyle/simple4" qsCatId="simple" csTypeId="urn:microsoft.com/office/officeart/2005/8/colors/accent1_2" csCatId="accent1" phldr="1"/>
      <dgm:spPr/>
    </dgm:pt>
    <dgm:pt modelId="{BC93D280-3932-9949-A883-320CE7C38534}">
      <dgm:prSet phldrT="[Text]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dirty="0" smtClean="0"/>
            <a:t>Idea and experience</a:t>
          </a:r>
        </a:p>
      </dgm:t>
    </dgm:pt>
    <dgm:pt modelId="{4D8B1002-166E-264C-A239-6CC865F1166C}" type="parTrans" cxnId="{8C4A80BB-4535-484D-B9F6-54C7902C8086}">
      <dgm:prSet/>
      <dgm:spPr/>
      <dgm:t>
        <a:bodyPr/>
        <a:lstStyle/>
        <a:p>
          <a:endParaRPr lang="en-US"/>
        </a:p>
      </dgm:t>
    </dgm:pt>
    <dgm:pt modelId="{3F40C95C-8874-4040-828F-4A1B129F6797}" type="sibTrans" cxnId="{8C4A80BB-4535-484D-B9F6-54C7902C8086}">
      <dgm:prSet/>
      <dgm:spPr/>
      <dgm:t>
        <a:bodyPr/>
        <a:lstStyle/>
        <a:p>
          <a:endParaRPr lang="en-US"/>
        </a:p>
      </dgm:t>
    </dgm:pt>
    <dgm:pt modelId="{1BEA3594-4B38-E843-8A60-BEE9E0E560B6}">
      <dgm:prSet phldrT="[Text]"/>
      <dgm:spPr/>
      <dgm:t>
        <a:bodyPr/>
        <a:lstStyle/>
        <a:p>
          <a:r>
            <a:rPr lang="en-US" dirty="0" smtClean="0"/>
            <a:t>Place and Time</a:t>
          </a:r>
          <a:endParaRPr lang="en-US" dirty="0"/>
        </a:p>
      </dgm:t>
    </dgm:pt>
    <dgm:pt modelId="{B6A93765-382F-A040-9B1A-4BE2BECB0753}" type="parTrans" cxnId="{91BB0924-096E-5140-A280-F397AF574655}">
      <dgm:prSet/>
      <dgm:spPr/>
      <dgm:t>
        <a:bodyPr/>
        <a:lstStyle/>
        <a:p>
          <a:endParaRPr lang="en-US"/>
        </a:p>
      </dgm:t>
    </dgm:pt>
    <dgm:pt modelId="{E6A40AA5-3E52-AA4A-903D-FE0D8BFD7B48}" type="sibTrans" cxnId="{91BB0924-096E-5140-A280-F397AF574655}">
      <dgm:prSet/>
      <dgm:spPr/>
      <dgm:t>
        <a:bodyPr/>
        <a:lstStyle/>
        <a:p>
          <a:endParaRPr lang="en-US"/>
        </a:p>
      </dgm:t>
    </dgm:pt>
    <dgm:pt modelId="{91A5129C-DC2D-FD44-B2C6-A86407224C93}">
      <dgm:prSet phldrT="[Text]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dirty="0" smtClean="0"/>
            <a:t>Develop a Team</a:t>
          </a:r>
        </a:p>
        <a:p>
          <a:endParaRPr lang="en-US" dirty="0"/>
        </a:p>
      </dgm:t>
    </dgm:pt>
    <dgm:pt modelId="{12FAAE97-ED73-2A46-AC6E-6027678CC256}" type="parTrans" cxnId="{ECDC4B91-A0BD-F448-A863-BABEBD17AEA7}">
      <dgm:prSet/>
      <dgm:spPr/>
      <dgm:t>
        <a:bodyPr/>
        <a:lstStyle/>
        <a:p>
          <a:endParaRPr lang="en-US"/>
        </a:p>
      </dgm:t>
    </dgm:pt>
    <dgm:pt modelId="{0E3194AF-8C6E-5F42-B086-E22B502E5E54}" type="sibTrans" cxnId="{ECDC4B91-A0BD-F448-A863-BABEBD17AEA7}">
      <dgm:prSet/>
      <dgm:spPr/>
      <dgm:t>
        <a:bodyPr/>
        <a:lstStyle/>
        <a:p>
          <a:endParaRPr lang="en-US"/>
        </a:p>
      </dgm:t>
    </dgm:pt>
    <dgm:pt modelId="{F66228CF-2C3F-E549-B9BC-0656D9857BF5}">
      <dgm:prSet/>
      <dgm:spPr/>
      <dgm:t>
        <a:bodyPr/>
        <a:lstStyle/>
        <a:p>
          <a:r>
            <a:rPr lang="en-US" dirty="0" smtClean="0"/>
            <a:t>Preparation and Research</a:t>
          </a:r>
          <a:endParaRPr lang="en-US" dirty="0"/>
        </a:p>
      </dgm:t>
    </dgm:pt>
    <dgm:pt modelId="{A2A97DE3-C1E2-D341-AB94-980C199D0F2E}" type="parTrans" cxnId="{94AD7EEB-0E5A-5441-B80B-98DBFAAA3DFC}">
      <dgm:prSet/>
      <dgm:spPr/>
      <dgm:t>
        <a:bodyPr/>
        <a:lstStyle/>
        <a:p>
          <a:endParaRPr lang="en-US"/>
        </a:p>
      </dgm:t>
    </dgm:pt>
    <dgm:pt modelId="{DB5E1EC2-25C6-024A-8EEC-7C2921BE95D0}" type="sibTrans" cxnId="{94AD7EEB-0E5A-5441-B80B-98DBFAAA3DFC}">
      <dgm:prSet/>
      <dgm:spPr/>
      <dgm:t>
        <a:bodyPr/>
        <a:lstStyle/>
        <a:p>
          <a:endParaRPr lang="en-US"/>
        </a:p>
      </dgm:t>
    </dgm:pt>
    <dgm:pt modelId="{5E8DECAE-E115-1740-9F74-B62DDDC76A87}">
      <dgm:prSet/>
      <dgm:spPr/>
      <dgm:t>
        <a:bodyPr/>
        <a:lstStyle/>
        <a:p>
          <a:r>
            <a:rPr lang="en-US" dirty="0" smtClean="0"/>
            <a:t>Business</a:t>
          </a:r>
          <a:r>
            <a:rPr lang="en-US" baseline="0" dirty="0" smtClean="0"/>
            <a:t> Plan</a:t>
          </a:r>
          <a:endParaRPr lang="en-US" dirty="0"/>
        </a:p>
      </dgm:t>
    </dgm:pt>
    <dgm:pt modelId="{46C86446-AC54-3C4E-A453-0525B64EC95F}" type="parTrans" cxnId="{AF8FF547-F7F0-8541-80A7-4FCF88A8BA2E}">
      <dgm:prSet/>
      <dgm:spPr/>
      <dgm:t>
        <a:bodyPr/>
        <a:lstStyle/>
        <a:p>
          <a:endParaRPr lang="en-US"/>
        </a:p>
      </dgm:t>
    </dgm:pt>
    <dgm:pt modelId="{48B11165-3740-784D-B1C5-78FA778A5320}" type="sibTrans" cxnId="{AF8FF547-F7F0-8541-80A7-4FCF88A8BA2E}">
      <dgm:prSet/>
      <dgm:spPr/>
      <dgm:t>
        <a:bodyPr/>
        <a:lstStyle/>
        <a:p>
          <a:endParaRPr lang="en-US"/>
        </a:p>
      </dgm:t>
    </dgm:pt>
    <dgm:pt modelId="{D81A6AC4-8C1C-C543-B3BA-93B5CCBC672F}" type="pres">
      <dgm:prSet presAssocID="{9AAFBB73-12BD-5844-8650-D589EE8BACE1}" presName="compositeShape" presStyleCnt="0">
        <dgm:presLayoutVars>
          <dgm:chMax val="7"/>
          <dgm:dir/>
          <dgm:resizeHandles val="exact"/>
        </dgm:presLayoutVars>
      </dgm:prSet>
      <dgm:spPr/>
    </dgm:pt>
    <dgm:pt modelId="{262F9E51-052E-6C4F-8D81-AEA74CA7E30A}" type="pres">
      <dgm:prSet presAssocID="{9AAFBB73-12BD-5844-8650-D589EE8BACE1}" presName="wedge1" presStyleLbl="node1" presStyleIdx="0" presStyleCnt="5" custLinFactNeighborX="-1405" custLinFactNeighborY="2155"/>
      <dgm:spPr/>
      <dgm:t>
        <a:bodyPr/>
        <a:lstStyle/>
        <a:p>
          <a:endParaRPr lang="en-US"/>
        </a:p>
      </dgm:t>
    </dgm:pt>
    <dgm:pt modelId="{D5F2F343-EF19-8B4A-A483-B4A9FD5FE0B2}" type="pres">
      <dgm:prSet presAssocID="{9AAFBB73-12BD-5844-8650-D589EE8BACE1}" presName="dummy1a" presStyleCnt="0"/>
      <dgm:spPr/>
    </dgm:pt>
    <dgm:pt modelId="{00C67E0D-469F-FF4C-B61B-897338EF62E0}" type="pres">
      <dgm:prSet presAssocID="{9AAFBB73-12BD-5844-8650-D589EE8BACE1}" presName="dummy1b" presStyleCnt="0"/>
      <dgm:spPr/>
    </dgm:pt>
    <dgm:pt modelId="{BCE6955B-F03B-E141-B539-7CDC231A27FA}" type="pres">
      <dgm:prSet presAssocID="{9AAFBB73-12BD-5844-8650-D589EE8BACE1}" presName="wedge1Tx" presStyleLbl="node1" presStyleIdx="0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E62D561-ED85-074F-8120-9526F953CC80}" type="pres">
      <dgm:prSet presAssocID="{9AAFBB73-12BD-5844-8650-D589EE8BACE1}" presName="wedge2" presStyleLbl="node1" presStyleIdx="1" presStyleCnt="5"/>
      <dgm:spPr/>
      <dgm:t>
        <a:bodyPr/>
        <a:lstStyle/>
        <a:p>
          <a:endParaRPr lang="en-US"/>
        </a:p>
      </dgm:t>
    </dgm:pt>
    <dgm:pt modelId="{A45C2011-8DCB-FB44-BB9A-29E9D5903144}" type="pres">
      <dgm:prSet presAssocID="{9AAFBB73-12BD-5844-8650-D589EE8BACE1}" presName="dummy2a" presStyleCnt="0"/>
      <dgm:spPr/>
    </dgm:pt>
    <dgm:pt modelId="{1B1D1C04-CF2D-A144-9A19-41413B622D60}" type="pres">
      <dgm:prSet presAssocID="{9AAFBB73-12BD-5844-8650-D589EE8BACE1}" presName="dummy2b" presStyleCnt="0"/>
      <dgm:spPr/>
    </dgm:pt>
    <dgm:pt modelId="{203151EF-0E3A-C44A-884E-490D6FEFFF5A}" type="pres">
      <dgm:prSet presAssocID="{9AAFBB73-12BD-5844-8650-D589EE8BACE1}" presName="wedge2Tx" presStyleLbl="node1" presStyleIdx="1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D2A9755-A397-A049-BB09-5D9FFD9F0359}" type="pres">
      <dgm:prSet presAssocID="{9AAFBB73-12BD-5844-8650-D589EE8BACE1}" presName="wedge3" presStyleLbl="node1" presStyleIdx="2" presStyleCnt="5"/>
      <dgm:spPr/>
      <dgm:t>
        <a:bodyPr/>
        <a:lstStyle/>
        <a:p>
          <a:endParaRPr lang="en-US"/>
        </a:p>
      </dgm:t>
    </dgm:pt>
    <dgm:pt modelId="{682EDBE9-C77A-5A47-B543-BD44A90DD238}" type="pres">
      <dgm:prSet presAssocID="{9AAFBB73-12BD-5844-8650-D589EE8BACE1}" presName="dummy3a" presStyleCnt="0"/>
      <dgm:spPr/>
    </dgm:pt>
    <dgm:pt modelId="{3CC6A498-1523-704D-AED3-376DD7053712}" type="pres">
      <dgm:prSet presAssocID="{9AAFBB73-12BD-5844-8650-D589EE8BACE1}" presName="dummy3b" presStyleCnt="0"/>
      <dgm:spPr/>
    </dgm:pt>
    <dgm:pt modelId="{07766CC6-83DE-854B-876F-89BBC225ED14}" type="pres">
      <dgm:prSet presAssocID="{9AAFBB73-12BD-5844-8650-D589EE8BACE1}" presName="wedge3Tx" presStyleLbl="node1" presStyleIdx="2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79E9954-8261-084A-8C3D-F1851DA139EE}" type="pres">
      <dgm:prSet presAssocID="{9AAFBB73-12BD-5844-8650-D589EE8BACE1}" presName="wedge4" presStyleLbl="node1" presStyleIdx="3" presStyleCnt="5"/>
      <dgm:spPr/>
      <dgm:t>
        <a:bodyPr/>
        <a:lstStyle/>
        <a:p>
          <a:endParaRPr lang="en-US"/>
        </a:p>
      </dgm:t>
    </dgm:pt>
    <dgm:pt modelId="{E968DF84-4694-6D40-A7AC-2A0D8B381E5A}" type="pres">
      <dgm:prSet presAssocID="{9AAFBB73-12BD-5844-8650-D589EE8BACE1}" presName="dummy4a" presStyleCnt="0"/>
      <dgm:spPr/>
    </dgm:pt>
    <dgm:pt modelId="{0AAE664A-ACCB-4B47-9AEE-EFF86D663621}" type="pres">
      <dgm:prSet presAssocID="{9AAFBB73-12BD-5844-8650-D589EE8BACE1}" presName="dummy4b" presStyleCnt="0"/>
      <dgm:spPr/>
    </dgm:pt>
    <dgm:pt modelId="{310691E3-455B-D84B-BC18-28148AD1978F}" type="pres">
      <dgm:prSet presAssocID="{9AAFBB73-12BD-5844-8650-D589EE8BACE1}" presName="wedge4Tx" presStyleLbl="node1" presStyleIdx="3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6845357-A51A-7240-8672-332692E7EF9B}" type="pres">
      <dgm:prSet presAssocID="{9AAFBB73-12BD-5844-8650-D589EE8BACE1}" presName="wedge5" presStyleLbl="node1" presStyleIdx="4" presStyleCnt="5"/>
      <dgm:spPr/>
      <dgm:t>
        <a:bodyPr/>
        <a:lstStyle/>
        <a:p>
          <a:endParaRPr lang="en-US"/>
        </a:p>
      </dgm:t>
    </dgm:pt>
    <dgm:pt modelId="{8CB6FDF9-5A97-6C49-BB48-1BAB0B16A094}" type="pres">
      <dgm:prSet presAssocID="{9AAFBB73-12BD-5844-8650-D589EE8BACE1}" presName="dummy5a" presStyleCnt="0"/>
      <dgm:spPr/>
    </dgm:pt>
    <dgm:pt modelId="{405E4F1D-91AF-BF4F-8D1D-19876192D598}" type="pres">
      <dgm:prSet presAssocID="{9AAFBB73-12BD-5844-8650-D589EE8BACE1}" presName="dummy5b" presStyleCnt="0"/>
      <dgm:spPr/>
    </dgm:pt>
    <dgm:pt modelId="{02FD598B-2CBE-4948-BCA6-8B196AC532C4}" type="pres">
      <dgm:prSet presAssocID="{9AAFBB73-12BD-5844-8650-D589EE8BACE1}" presName="wedge5Tx" presStyleLbl="node1" presStyleIdx="4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C03F408-61CF-4242-AE82-6D1C753683C7}" type="pres">
      <dgm:prSet presAssocID="{3F40C95C-8874-4040-828F-4A1B129F6797}" presName="arrowWedge1" presStyleLbl="fgSibTrans2D1" presStyleIdx="0" presStyleCnt="5"/>
      <dgm:spPr/>
    </dgm:pt>
    <dgm:pt modelId="{1E445A9A-AFA3-D74C-9B86-A16162847222}" type="pres">
      <dgm:prSet presAssocID="{E6A40AA5-3E52-AA4A-903D-FE0D8BFD7B48}" presName="arrowWedge2" presStyleLbl="fgSibTrans2D1" presStyleIdx="1" presStyleCnt="5"/>
      <dgm:spPr/>
    </dgm:pt>
    <dgm:pt modelId="{B51B1DE1-8EF8-8941-88DD-7BFD9932F622}" type="pres">
      <dgm:prSet presAssocID="{0E3194AF-8C6E-5F42-B086-E22B502E5E54}" presName="arrowWedge3" presStyleLbl="fgSibTrans2D1" presStyleIdx="2" presStyleCnt="5"/>
      <dgm:spPr/>
    </dgm:pt>
    <dgm:pt modelId="{8558BBED-E523-A544-95E0-55B78A908F3D}" type="pres">
      <dgm:prSet presAssocID="{DB5E1EC2-25C6-024A-8EEC-7C2921BE95D0}" presName="arrowWedge4" presStyleLbl="fgSibTrans2D1" presStyleIdx="3" presStyleCnt="5"/>
      <dgm:spPr/>
    </dgm:pt>
    <dgm:pt modelId="{4CA9548F-C513-1F44-9B08-B72B0650792F}" type="pres">
      <dgm:prSet presAssocID="{48B11165-3740-784D-B1C5-78FA778A5320}" presName="arrowWedge5" presStyleLbl="fgSibTrans2D1" presStyleIdx="4" presStyleCnt="5"/>
      <dgm:spPr/>
    </dgm:pt>
  </dgm:ptLst>
  <dgm:cxnLst>
    <dgm:cxn modelId="{0DB47041-C1C8-F948-9DAB-9BC76462E853}" type="presOf" srcId="{BC93D280-3932-9949-A883-320CE7C38534}" destId="{262F9E51-052E-6C4F-8D81-AEA74CA7E30A}" srcOrd="0" destOrd="0" presId="urn:microsoft.com/office/officeart/2005/8/layout/cycle8"/>
    <dgm:cxn modelId="{7561E61C-9256-3F43-8F39-0DE7F65869BF}" type="presOf" srcId="{BC93D280-3932-9949-A883-320CE7C38534}" destId="{BCE6955B-F03B-E141-B539-7CDC231A27FA}" srcOrd="1" destOrd="0" presId="urn:microsoft.com/office/officeart/2005/8/layout/cycle8"/>
    <dgm:cxn modelId="{D4078DC7-D7F6-A345-BE64-480A1C9CFCCE}" type="presOf" srcId="{5E8DECAE-E115-1740-9F74-B62DDDC76A87}" destId="{66845357-A51A-7240-8672-332692E7EF9B}" srcOrd="0" destOrd="0" presId="urn:microsoft.com/office/officeart/2005/8/layout/cycle8"/>
    <dgm:cxn modelId="{94AD7EEB-0E5A-5441-B80B-98DBFAAA3DFC}" srcId="{9AAFBB73-12BD-5844-8650-D589EE8BACE1}" destId="{F66228CF-2C3F-E549-B9BC-0656D9857BF5}" srcOrd="3" destOrd="0" parTransId="{A2A97DE3-C1E2-D341-AB94-980C199D0F2E}" sibTransId="{DB5E1EC2-25C6-024A-8EEC-7C2921BE95D0}"/>
    <dgm:cxn modelId="{3FC5A295-CBA8-5F4F-B01C-032639A5FB15}" type="presOf" srcId="{1BEA3594-4B38-E843-8A60-BEE9E0E560B6}" destId="{2E62D561-ED85-074F-8120-9526F953CC80}" srcOrd="0" destOrd="0" presId="urn:microsoft.com/office/officeart/2005/8/layout/cycle8"/>
    <dgm:cxn modelId="{B1D10B47-E6DB-EC41-9822-0229F9D1B326}" type="presOf" srcId="{91A5129C-DC2D-FD44-B2C6-A86407224C93}" destId="{07766CC6-83DE-854B-876F-89BBC225ED14}" srcOrd="1" destOrd="0" presId="urn:microsoft.com/office/officeart/2005/8/layout/cycle8"/>
    <dgm:cxn modelId="{ECDC4B91-A0BD-F448-A863-BABEBD17AEA7}" srcId="{9AAFBB73-12BD-5844-8650-D589EE8BACE1}" destId="{91A5129C-DC2D-FD44-B2C6-A86407224C93}" srcOrd="2" destOrd="0" parTransId="{12FAAE97-ED73-2A46-AC6E-6027678CC256}" sibTransId="{0E3194AF-8C6E-5F42-B086-E22B502E5E54}"/>
    <dgm:cxn modelId="{5B5EA3A4-96AA-4640-AA8E-E132E5A90C77}" type="presOf" srcId="{5E8DECAE-E115-1740-9F74-B62DDDC76A87}" destId="{02FD598B-2CBE-4948-BCA6-8B196AC532C4}" srcOrd="1" destOrd="0" presId="urn:microsoft.com/office/officeart/2005/8/layout/cycle8"/>
    <dgm:cxn modelId="{AF8FF547-F7F0-8541-80A7-4FCF88A8BA2E}" srcId="{9AAFBB73-12BD-5844-8650-D589EE8BACE1}" destId="{5E8DECAE-E115-1740-9F74-B62DDDC76A87}" srcOrd="4" destOrd="0" parTransId="{46C86446-AC54-3C4E-A453-0525B64EC95F}" sibTransId="{48B11165-3740-784D-B1C5-78FA778A5320}"/>
    <dgm:cxn modelId="{DFFFA110-C60D-8C4C-B4EE-F2338CB27C88}" type="presOf" srcId="{91A5129C-DC2D-FD44-B2C6-A86407224C93}" destId="{5D2A9755-A397-A049-BB09-5D9FFD9F0359}" srcOrd="0" destOrd="0" presId="urn:microsoft.com/office/officeart/2005/8/layout/cycle8"/>
    <dgm:cxn modelId="{FC2E2555-0EC6-0A47-B0D8-290BF3BF0DD1}" type="presOf" srcId="{F66228CF-2C3F-E549-B9BC-0656D9857BF5}" destId="{310691E3-455B-D84B-BC18-28148AD1978F}" srcOrd="1" destOrd="0" presId="urn:microsoft.com/office/officeart/2005/8/layout/cycle8"/>
    <dgm:cxn modelId="{3055D7D7-0DB4-B54B-9FA9-052459A4DA34}" type="presOf" srcId="{F66228CF-2C3F-E549-B9BC-0656D9857BF5}" destId="{779E9954-8261-084A-8C3D-F1851DA139EE}" srcOrd="0" destOrd="0" presId="urn:microsoft.com/office/officeart/2005/8/layout/cycle8"/>
    <dgm:cxn modelId="{91BB0924-096E-5140-A280-F397AF574655}" srcId="{9AAFBB73-12BD-5844-8650-D589EE8BACE1}" destId="{1BEA3594-4B38-E843-8A60-BEE9E0E560B6}" srcOrd="1" destOrd="0" parTransId="{B6A93765-382F-A040-9B1A-4BE2BECB0753}" sibTransId="{E6A40AA5-3E52-AA4A-903D-FE0D8BFD7B48}"/>
    <dgm:cxn modelId="{2C8E15D4-B597-6242-A818-B46789F941BA}" type="presOf" srcId="{1BEA3594-4B38-E843-8A60-BEE9E0E560B6}" destId="{203151EF-0E3A-C44A-884E-490D6FEFFF5A}" srcOrd="1" destOrd="0" presId="urn:microsoft.com/office/officeart/2005/8/layout/cycle8"/>
    <dgm:cxn modelId="{1FDF9F7C-6329-8945-A33B-5FE2B9F57D12}" type="presOf" srcId="{9AAFBB73-12BD-5844-8650-D589EE8BACE1}" destId="{D81A6AC4-8C1C-C543-B3BA-93B5CCBC672F}" srcOrd="0" destOrd="0" presId="urn:microsoft.com/office/officeart/2005/8/layout/cycle8"/>
    <dgm:cxn modelId="{8C4A80BB-4535-484D-B9F6-54C7902C8086}" srcId="{9AAFBB73-12BD-5844-8650-D589EE8BACE1}" destId="{BC93D280-3932-9949-A883-320CE7C38534}" srcOrd="0" destOrd="0" parTransId="{4D8B1002-166E-264C-A239-6CC865F1166C}" sibTransId="{3F40C95C-8874-4040-828F-4A1B129F6797}"/>
    <dgm:cxn modelId="{44885C3B-1830-2B45-B83C-86219E20F5CF}" type="presParOf" srcId="{D81A6AC4-8C1C-C543-B3BA-93B5CCBC672F}" destId="{262F9E51-052E-6C4F-8D81-AEA74CA7E30A}" srcOrd="0" destOrd="0" presId="urn:microsoft.com/office/officeart/2005/8/layout/cycle8"/>
    <dgm:cxn modelId="{2027892C-FC1B-2B4A-83A3-227A04B37808}" type="presParOf" srcId="{D81A6AC4-8C1C-C543-B3BA-93B5CCBC672F}" destId="{D5F2F343-EF19-8B4A-A483-B4A9FD5FE0B2}" srcOrd="1" destOrd="0" presId="urn:microsoft.com/office/officeart/2005/8/layout/cycle8"/>
    <dgm:cxn modelId="{5BC77991-236E-CC49-8A6D-D11BF37711A8}" type="presParOf" srcId="{D81A6AC4-8C1C-C543-B3BA-93B5CCBC672F}" destId="{00C67E0D-469F-FF4C-B61B-897338EF62E0}" srcOrd="2" destOrd="0" presId="urn:microsoft.com/office/officeart/2005/8/layout/cycle8"/>
    <dgm:cxn modelId="{DA78E51C-E015-B343-9551-5810D49D4390}" type="presParOf" srcId="{D81A6AC4-8C1C-C543-B3BA-93B5CCBC672F}" destId="{BCE6955B-F03B-E141-B539-7CDC231A27FA}" srcOrd="3" destOrd="0" presId="urn:microsoft.com/office/officeart/2005/8/layout/cycle8"/>
    <dgm:cxn modelId="{8F5C31D3-3DB0-7A4A-9E8F-EF15B2B6B68C}" type="presParOf" srcId="{D81A6AC4-8C1C-C543-B3BA-93B5CCBC672F}" destId="{2E62D561-ED85-074F-8120-9526F953CC80}" srcOrd="4" destOrd="0" presId="urn:microsoft.com/office/officeart/2005/8/layout/cycle8"/>
    <dgm:cxn modelId="{AD9AA567-A18C-0547-AA1C-B6567B686997}" type="presParOf" srcId="{D81A6AC4-8C1C-C543-B3BA-93B5CCBC672F}" destId="{A45C2011-8DCB-FB44-BB9A-29E9D5903144}" srcOrd="5" destOrd="0" presId="urn:microsoft.com/office/officeart/2005/8/layout/cycle8"/>
    <dgm:cxn modelId="{524436A0-C188-2944-90A8-F6883D046575}" type="presParOf" srcId="{D81A6AC4-8C1C-C543-B3BA-93B5CCBC672F}" destId="{1B1D1C04-CF2D-A144-9A19-41413B622D60}" srcOrd="6" destOrd="0" presId="urn:microsoft.com/office/officeart/2005/8/layout/cycle8"/>
    <dgm:cxn modelId="{F2AE85CC-DB53-FF45-BCCE-7D1758EB9686}" type="presParOf" srcId="{D81A6AC4-8C1C-C543-B3BA-93B5CCBC672F}" destId="{203151EF-0E3A-C44A-884E-490D6FEFFF5A}" srcOrd="7" destOrd="0" presId="urn:microsoft.com/office/officeart/2005/8/layout/cycle8"/>
    <dgm:cxn modelId="{F767ACE4-BB83-5C4A-A0FC-0C05559D3F39}" type="presParOf" srcId="{D81A6AC4-8C1C-C543-B3BA-93B5CCBC672F}" destId="{5D2A9755-A397-A049-BB09-5D9FFD9F0359}" srcOrd="8" destOrd="0" presId="urn:microsoft.com/office/officeart/2005/8/layout/cycle8"/>
    <dgm:cxn modelId="{63F4B788-E5C3-E54D-9FE0-F2DD45CAC8C7}" type="presParOf" srcId="{D81A6AC4-8C1C-C543-B3BA-93B5CCBC672F}" destId="{682EDBE9-C77A-5A47-B543-BD44A90DD238}" srcOrd="9" destOrd="0" presId="urn:microsoft.com/office/officeart/2005/8/layout/cycle8"/>
    <dgm:cxn modelId="{E9828361-0043-9049-87E7-11C960799A46}" type="presParOf" srcId="{D81A6AC4-8C1C-C543-B3BA-93B5CCBC672F}" destId="{3CC6A498-1523-704D-AED3-376DD7053712}" srcOrd="10" destOrd="0" presId="urn:microsoft.com/office/officeart/2005/8/layout/cycle8"/>
    <dgm:cxn modelId="{7C041AAD-162F-B543-B7CB-80CD87313846}" type="presParOf" srcId="{D81A6AC4-8C1C-C543-B3BA-93B5CCBC672F}" destId="{07766CC6-83DE-854B-876F-89BBC225ED14}" srcOrd="11" destOrd="0" presId="urn:microsoft.com/office/officeart/2005/8/layout/cycle8"/>
    <dgm:cxn modelId="{7BEDD1D0-DB41-F84C-9CA0-ED9560724EAB}" type="presParOf" srcId="{D81A6AC4-8C1C-C543-B3BA-93B5CCBC672F}" destId="{779E9954-8261-084A-8C3D-F1851DA139EE}" srcOrd="12" destOrd="0" presId="urn:microsoft.com/office/officeart/2005/8/layout/cycle8"/>
    <dgm:cxn modelId="{E105AE80-72AA-6A4F-AB5E-DEBCAA426103}" type="presParOf" srcId="{D81A6AC4-8C1C-C543-B3BA-93B5CCBC672F}" destId="{E968DF84-4694-6D40-A7AC-2A0D8B381E5A}" srcOrd="13" destOrd="0" presId="urn:microsoft.com/office/officeart/2005/8/layout/cycle8"/>
    <dgm:cxn modelId="{4F8AB23E-2887-4541-9AAC-B02766BAC1FA}" type="presParOf" srcId="{D81A6AC4-8C1C-C543-B3BA-93B5CCBC672F}" destId="{0AAE664A-ACCB-4B47-9AEE-EFF86D663621}" srcOrd="14" destOrd="0" presId="urn:microsoft.com/office/officeart/2005/8/layout/cycle8"/>
    <dgm:cxn modelId="{993647BD-B797-7042-B668-DA2E2BB3F157}" type="presParOf" srcId="{D81A6AC4-8C1C-C543-B3BA-93B5CCBC672F}" destId="{310691E3-455B-D84B-BC18-28148AD1978F}" srcOrd="15" destOrd="0" presId="urn:microsoft.com/office/officeart/2005/8/layout/cycle8"/>
    <dgm:cxn modelId="{9ADACE9E-E489-C141-A083-3A9C02093EDC}" type="presParOf" srcId="{D81A6AC4-8C1C-C543-B3BA-93B5CCBC672F}" destId="{66845357-A51A-7240-8672-332692E7EF9B}" srcOrd="16" destOrd="0" presId="urn:microsoft.com/office/officeart/2005/8/layout/cycle8"/>
    <dgm:cxn modelId="{6CBD8202-2EC7-F243-8618-0FF42F5C782B}" type="presParOf" srcId="{D81A6AC4-8C1C-C543-B3BA-93B5CCBC672F}" destId="{8CB6FDF9-5A97-6C49-BB48-1BAB0B16A094}" srcOrd="17" destOrd="0" presId="urn:microsoft.com/office/officeart/2005/8/layout/cycle8"/>
    <dgm:cxn modelId="{54927246-B8E5-5D4E-8E34-253017D0895E}" type="presParOf" srcId="{D81A6AC4-8C1C-C543-B3BA-93B5CCBC672F}" destId="{405E4F1D-91AF-BF4F-8D1D-19876192D598}" srcOrd="18" destOrd="0" presId="urn:microsoft.com/office/officeart/2005/8/layout/cycle8"/>
    <dgm:cxn modelId="{3042AEF1-0D74-5343-A29A-BD023872CD52}" type="presParOf" srcId="{D81A6AC4-8C1C-C543-B3BA-93B5CCBC672F}" destId="{02FD598B-2CBE-4948-BCA6-8B196AC532C4}" srcOrd="19" destOrd="0" presId="urn:microsoft.com/office/officeart/2005/8/layout/cycle8"/>
    <dgm:cxn modelId="{BD1D5BCB-BB2A-3F42-940D-6140E1D5B538}" type="presParOf" srcId="{D81A6AC4-8C1C-C543-B3BA-93B5CCBC672F}" destId="{7C03F408-61CF-4242-AE82-6D1C753683C7}" srcOrd="20" destOrd="0" presId="urn:microsoft.com/office/officeart/2005/8/layout/cycle8"/>
    <dgm:cxn modelId="{B90D9EFE-09F1-624F-8D83-44DDCFCB840F}" type="presParOf" srcId="{D81A6AC4-8C1C-C543-B3BA-93B5CCBC672F}" destId="{1E445A9A-AFA3-D74C-9B86-A16162847222}" srcOrd="21" destOrd="0" presId="urn:microsoft.com/office/officeart/2005/8/layout/cycle8"/>
    <dgm:cxn modelId="{E4233952-DC55-7144-8F4C-D5C5E6EC9FD8}" type="presParOf" srcId="{D81A6AC4-8C1C-C543-B3BA-93B5CCBC672F}" destId="{B51B1DE1-8EF8-8941-88DD-7BFD9932F622}" srcOrd="22" destOrd="0" presId="urn:microsoft.com/office/officeart/2005/8/layout/cycle8"/>
    <dgm:cxn modelId="{0561F7D9-412C-364B-9D99-94F97B7ED26B}" type="presParOf" srcId="{D81A6AC4-8C1C-C543-B3BA-93B5CCBC672F}" destId="{8558BBED-E523-A544-95E0-55B78A908F3D}" srcOrd="23" destOrd="0" presId="urn:microsoft.com/office/officeart/2005/8/layout/cycle8"/>
    <dgm:cxn modelId="{37CE15A4-D2F6-7548-A08B-2E59F13D4C60}" type="presParOf" srcId="{D81A6AC4-8C1C-C543-B3BA-93B5CCBC672F}" destId="{4CA9548F-C513-1F44-9B08-B72B0650792F}" srcOrd="24" destOrd="0" presId="urn:microsoft.com/office/officeart/2005/8/layout/cycle8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E5D802DF-0F1F-EC46-8D04-12CD723478CD}" type="doc">
      <dgm:prSet loTypeId="urn:microsoft.com/office/officeart/2005/8/layout/chevron1" loCatId="process" qsTypeId="urn:microsoft.com/office/officeart/2005/8/quickstyle/simple4" qsCatId="simple" csTypeId="urn:microsoft.com/office/officeart/2005/8/colors/accent1_2" csCatId="accent1" phldr="1"/>
      <dgm:spPr/>
    </dgm:pt>
    <dgm:pt modelId="{C060E8B8-C4BB-1F48-8D93-79C3365C27B8}">
      <dgm:prSet phldrT="[Text]"/>
      <dgm:spPr/>
      <dgm:t>
        <a:bodyPr/>
        <a:lstStyle/>
        <a:p>
          <a:r>
            <a:rPr lang="en-US" dirty="0" smtClean="0"/>
            <a:t>Start-up </a:t>
          </a:r>
          <a:endParaRPr lang="en-US" dirty="0"/>
        </a:p>
      </dgm:t>
    </dgm:pt>
    <dgm:pt modelId="{6B97D52A-BD2E-5942-83E2-7D355F7424A3}" type="parTrans" cxnId="{7284EE93-A5A9-C64A-A197-CD7504F5E10C}">
      <dgm:prSet/>
      <dgm:spPr/>
      <dgm:t>
        <a:bodyPr/>
        <a:lstStyle/>
        <a:p>
          <a:endParaRPr lang="en-US"/>
        </a:p>
      </dgm:t>
    </dgm:pt>
    <dgm:pt modelId="{1BA293AF-D7AB-7949-A31D-D7990700A44F}" type="sibTrans" cxnId="{7284EE93-A5A9-C64A-A197-CD7504F5E10C}">
      <dgm:prSet/>
      <dgm:spPr/>
      <dgm:t>
        <a:bodyPr/>
        <a:lstStyle/>
        <a:p>
          <a:endParaRPr lang="en-US"/>
        </a:p>
      </dgm:t>
    </dgm:pt>
    <dgm:pt modelId="{54C9EFBF-6A99-7242-BAB1-B63292FD6922}">
      <dgm:prSet phldrT="[Text]"/>
      <dgm:spPr/>
      <dgm:t>
        <a:bodyPr/>
        <a:lstStyle/>
        <a:p>
          <a:r>
            <a:rPr lang="en-US" dirty="0" smtClean="0"/>
            <a:t>Short-term</a:t>
          </a:r>
          <a:endParaRPr lang="en-US" dirty="0"/>
        </a:p>
      </dgm:t>
    </dgm:pt>
    <dgm:pt modelId="{620D356B-9FF9-9045-9C21-596A99309C02}" type="parTrans" cxnId="{ADCF448C-5686-0E4E-AB51-938B91AB3B2F}">
      <dgm:prSet/>
      <dgm:spPr/>
      <dgm:t>
        <a:bodyPr/>
        <a:lstStyle/>
        <a:p>
          <a:endParaRPr lang="en-US"/>
        </a:p>
      </dgm:t>
    </dgm:pt>
    <dgm:pt modelId="{BECD8ED2-EDF7-1948-A081-D8E40D9A27F6}" type="sibTrans" cxnId="{ADCF448C-5686-0E4E-AB51-938B91AB3B2F}">
      <dgm:prSet/>
      <dgm:spPr/>
      <dgm:t>
        <a:bodyPr/>
        <a:lstStyle/>
        <a:p>
          <a:endParaRPr lang="en-US"/>
        </a:p>
      </dgm:t>
    </dgm:pt>
    <dgm:pt modelId="{07267B05-B41F-724D-955D-8293977E821F}">
      <dgm:prSet phldrT="[Text]"/>
      <dgm:spPr/>
      <dgm:t>
        <a:bodyPr/>
        <a:lstStyle/>
        <a:p>
          <a:r>
            <a:rPr lang="en-US" dirty="0" smtClean="0"/>
            <a:t>Long-Term</a:t>
          </a:r>
          <a:endParaRPr lang="en-US" dirty="0"/>
        </a:p>
      </dgm:t>
    </dgm:pt>
    <dgm:pt modelId="{4971ACCD-5C0C-7B47-A8D2-061D9AB3D249}" type="parTrans" cxnId="{302D719B-3428-3F4B-9F24-3FCA0549956E}">
      <dgm:prSet/>
      <dgm:spPr/>
      <dgm:t>
        <a:bodyPr/>
        <a:lstStyle/>
        <a:p>
          <a:endParaRPr lang="en-US"/>
        </a:p>
      </dgm:t>
    </dgm:pt>
    <dgm:pt modelId="{E39E3132-377A-F848-8251-6B7B03C45E8A}" type="sibTrans" cxnId="{302D719B-3428-3F4B-9F24-3FCA0549956E}">
      <dgm:prSet/>
      <dgm:spPr/>
      <dgm:t>
        <a:bodyPr/>
        <a:lstStyle/>
        <a:p>
          <a:endParaRPr lang="en-US"/>
        </a:p>
      </dgm:t>
    </dgm:pt>
    <dgm:pt modelId="{96EBDCD2-8967-BF41-90B4-94342C3D6DBE}" type="pres">
      <dgm:prSet presAssocID="{E5D802DF-0F1F-EC46-8D04-12CD723478CD}" presName="Name0" presStyleCnt="0">
        <dgm:presLayoutVars>
          <dgm:dir/>
          <dgm:animLvl val="lvl"/>
          <dgm:resizeHandles val="exact"/>
        </dgm:presLayoutVars>
      </dgm:prSet>
      <dgm:spPr/>
    </dgm:pt>
    <dgm:pt modelId="{66FF3D06-336E-8147-94FB-2E0686AA5EE9}" type="pres">
      <dgm:prSet presAssocID="{C060E8B8-C4BB-1F48-8D93-79C3365C27B8}" presName="parTxOnly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2A4BC07-DD1A-6B4A-A9FF-DB119CBFF1FA}" type="pres">
      <dgm:prSet presAssocID="{1BA293AF-D7AB-7949-A31D-D7990700A44F}" presName="parTxOnlySpace" presStyleCnt="0"/>
      <dgm:spPr/>
    </dgm:pt>
    <dgm:pt modelId="{73144AA5-F875-C548-BF52-70EB33E0FE15}" type="pres">
      <dgm:prSet presAssocID="{54C9EFBF-6A99-7242-BAB1-B63292FD6922}" presName="parTxOnly" presStyleLbl="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86448FA-63C6-5B49-BF94-89DA5F281D5D}" type="pres">
      <dgm:prSet presAssocID="{BECD8ED2-EDF7-1948-A081-D8E40D9A27F6}" presName="parTxOnlySpace" presStyleCnt="0"/>
      <dgm:spPr/>
    </dgm:pt>
    <dgm:pt modelId="{25214F92-B9DD-0A4D-9E61-CD426FD9C57F}" type="pres">
      <dgm:prSet presAssocID="{07267B05-B41F-724D-955D-8293977E821F}" presName="parTxOnly" presStyleLbl="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65C1FDFB-A9E0-954D-A648-6CE6A8D838C7}" type="presOf" srcId="{C060E8B8-C4BB-1F48-8D93-79C3365C27B8}" destId="{66FF3D06-336E-8147-94FB-2E0686AA5EE9}" srcOrd="0" destOrd="0" presId="urn:microsoft.com/office/officeart/2005/8/layout/chevron1"/>
    <dgm:cxn modelId="{ADCF448C-5686-0E4E-AB51-938B91AB3B2F}" srcId="{E5D802DF-0F1F-EC46-8D04-12CD723478CD}" destId="{54C9EFBF-6A99-7242-BAB1-B63292FD6922}" srcOrd="1" destOrd="0" parTransId="{620D356B-9FF9-9045-9C21-596A99309C02}" sibTransId="{BECD8ED2-EDF7-1948-A081-D8E40D9A27F6}"/>
    <dgm:cxn modelId="{347E1572-3933-C843-B755-2E9C518CE3F9}" type="presOf" srcId="{54C9EFBF-6A99-7242-BAB1-B63292FD6922}" destId="{73144AA5-F875-C548-BF52-70EB33E0FE15}" srcOrd="0" destOrd="0" presId="urn:microsoft.com/office/officeart/2005/8/layout/chevron1"/>
    <dgm:cxn modelId="{6E76871E-F267-C64B-8BA1-E17E77DE9CBF}" type="presOf" srcId="{E5D802DF-0F1F-EC46-8D04-12CD723478CD}" destId="{96EBDCD2-8967-BF41-90B4-94342C3D6DBE}" srcOrd="0" destOrd="0" presId="urn:microsoft.com/office/officeart/2005/8/layout/chevron1"/>
    <dgm:cxn modelId="{302D719B-3428-3F4B-9F24-3FCA0549956E}" srcId="{E5D802DF-0F1F-EC46-8D04-12CD723478CD}" destId="{07267B05-B41F-724D-955D-8293977E821F}" srcOrd="2" destOrd="0" parTransId="{4971ACCD-5C0C-7B47-A8D2-061D9AB3D249}" sibTransId="{E39E3132-377A-F848-8251-6B7B03C45E8A}"/>
    <dgm:cxn modelId="{91B5F2D2-20B8-A345-A825-4579D7AC6308}" type="presOf" srcId="{07267B05-B41F-724D-955D-8293977E821F}" destId="{25214F92-B9DD-0A4D-9E61-CD426FD9C57F}" srcOrd="0" destOrd="0" presId="urn:microsoft.com/office/officeart/2005/8/layout/chevron1"/>
    <dgm:cxn modelId="{7284EE93-A5A9-C64A-A197-CD7504F5E10C}" srcId="{E5D802DF-0F1F-EC46-8D04-12CD723478CD}" destId="{C060E8B8-C4BB-1F48-8D93-79C3365C27B8}" srcOrd="0" destOrd="0" parTransId="{6B97D52A-BD2E-5942-83E2-7D355F7424A3}" sibTransId="{1BA293AF-D7AB-7949-A31D-D7990700A44F}"/>
    <dgm:cxn modelId="{1A5E0EAE-EFD1-FD4C-A3FF-CF44A3A25365}" type="presParOf" srcId="{96EBDCD2-8967-BF41-90B4-94342C3D6DBE}" destId="{66FF3D06-336E-8147-94FB-2E0686AA5EE9}" srcOrd="0" destOrd="0" presId="urn:microsoft.com/office/officeart/2005/8/layout/chevron1"/>
    <dgm:cxn modelId="{FFD11F5D-F795-7E44-99AC-65A89D0CA956}" type="presParOf" srcId="{96EBDCD2-8967-BF41-90B4-94342C3D6DBE}" destId="{42A4BC07-DD1A-6B4A-A9FF-DB119CBFF1FA}" srcOrd="1" destOrd="0" presId="urn:microsoft.com/office/officeart/2005/8/layout/chevron1"/>
    <dgm:cxn modelId="{9ECA8DB4-DFA7-9245-AFC9-B7ACE335F96C}" type="presParOf" srcId="{96EBDCD2-8967-BF41-90B4-94342C3D6DBE}" destId="{73144AA5-F875-C548-BF52-70EB33E0FE15}" srcOrd="2" destOrd="0" presId="urn:microsoft.com/office/officeart/2005/8/layout/chevron1"/>
    <dgm:cxn modelId="{90E53EFE-286D-1E42-99A8-BF5AB626736E}" type="presParOf" srcId="{96EBDCD2-8967-BF41-90B4-94342C3D6DBE}" destId="{E86448FA-63C6-5B49-BF94-89DA5F281D5D}" srcOrd="3" destOrd="0" presId="urn:microsoft.com/office/officeart/2005/8/layout/chevron1"/>
    <dgm:cxn modelId="{D15DB1EA-D8F4-0649-A405-CF73B5C74D6E}" type="presParOf" srcId="{96EBDCD2-8967-BF41-90B4-94342C3D6DBE}" destId="{25214F92-B9DD-0A4D-9E61-CD426FD9C57F}" srcOrd="4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0B7E9D8-19AA-E14A-81A1-DE76849178EF}">
      <dsp:nvSpPr>
        <dsp:cNvPr id="0" name=""/>
        <dsp:cNvSpPr/>
      </dsp:nvSpPr>
      <dsp:spPr>
        <a:xfrm rot="16200000">
          <a:off x="-956010" y="957014"/>
          <a:ext cx="4525963" cy="2611933"/>
        </a:xfrm>
        <a:prstGeom prst="flowChartManualOperati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6050" tIns="0" rIns="144761" bIns="0" numCol="1" spcCol="1270" anchor="t" anchorCtr="0">
          <a:noAutofit/>
        </a:bodyPr>
        <a:lstStyle/>
        <a:p>
          <a:pPr lvl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/>
            <a:t>Employment</a:t>
          </a:r>
          <a:endParaRPr lang="en-US" sz="23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kern="1200" dirty="0" smtClean="0"/>
            <a:t>Small businesses (&lt;500 employees) are responsible for most new employment </a:t>
          </a:r>
          <a:endParaRPr lang="en-US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1800" kern="1200" dirty="0"/>
        </a:p>
      </dsp:txBody>
      <dsp:txXfrm rot="16200000">
        <a:off x="-956010" y="957014"/>
        <a:ext cx="4525963" cy="2611933"/>
      </dsp:txXfrm>
    </dsp:sp>
    <dsp:sp modelId="{D7543196-2D5A-474A-A1B5-CE6FF150C206}">
      <dsp:nvSpPr>
        <dsp:cNvPr id="0" name=""/>
        <dsp:cNvSpPr/>
      </dsp:nvSpPr>
      <dsp:spPr>
        <a:xfrm rot="16200000">
          <a:off x="1851818" y="957014"/>
          <a:ext cx="4525963" cy="2611933"/>
        </a:xfrm>
        <a:prstGeom prst="flowChartManualOperati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6050" tIns="0" rIns="144761" bIns="0" numCol="1" spcCol="1270" anchor="t" anchorCtr="0">
          <a:noAutofit/>
        </a:bodyPr>
        <a:lstStyle/>
        <a:p>
          <a:pPr lvl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/>
            <a:t>Financing</a:t>
          </a:r>
          <a:endParaRPr lang="en-US" sz="23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kern="1200" dirty="0" smtClean="0"/>
            <a:t>Family &amp; Friends</a:t>
          </a:r>
          <a:endParaRPr lang="en-US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kern="1200" dirty="0" smtClean="0"/>
            <a:t>1 in 5 Americans have invested in business of someone they know.</a:t>
          </a:r>
          <a:endParaRPr lang="en-US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kern="1200" dirty="0" smtClean="0"/>
            <a:t>Venture Capital</a:t>
          </a:r>
          <a:endParaRPr lang="en-US" sz="1800" kern="1200" dirty="0"/>
        </a:p>
      </dsp:txBody>
      <dsp:txXfrm rot="16200000">
        <a:off x="1851818" y="957014"/>
        <a:ext cx="4525963" cy="2611933"/>
      </dsp:txXfrm>
    </dsp:sp>
    <dsp:sp modelId="{A0ABE388-8179-BC4B-ACEF-86F92DB61B8E}">
      <dsp:nvSpPr>
        <dsp:cNvPr id="0" name=""/>
        <dsp:cNvSpPr/>
      </dsp:nvSpPr>
      <dsp:spPr>
        <a:xfrm rot="16200000">
          <a:off x="4659647" y="957014"/>
          <a:ext cx="4525963" cy="2611933"/>
        </a:xfrm>
        <a:prstGeom prst="flowChartManualOperati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6050" tIns="0" rIns="144761" bIns="0" numCol="1" spcCol="1270" anchor="t" anchorCtr="0">
          <a:noAutofit/>
        </a:bodyPr>
        <a:lstStyle/>
        <a:p>
          <a:pPr lvl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/>
            <a:t>Productivity</a:t>
          </a:r>
          <a:endParaRPr lang="en-US" sz="23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kern="1200" dirty="0" smtClean="0"/>
            <a:t>Single owner with no staff account for more than $600 Billion annually.</a:t>
          </a:r>
          <a:br>
            <a:rPr lang="en-US" sz="1800" kern="1200" dirty="0" smtClean="0"/>
          </a:br>
          <a:endParaRPr lang="en-US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kern="1200" dirty="0" smtClean="0"/>
            <a:t>Small businesses are responsible for more than half of the U.S. GDP</a:t>
          </a:r>
          <a:endParaRPr lang="en-US" sz="1800" kern="1200" dirty="0"/>
        </a:p>
      </dsp:txBody>
      <dsp:txXfrm rot="16200000">
        <a:off x="4659647" y="957014"/>
        <a:ext cx="4525963" cy="2611933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4320C32-B077-2240-8CFE-24012CE78418}">
      <dsp:nvSpPr>
        <dsp:cNvPr id="0" name=""/>
        <dsp:cNvSpPr/>
      </dsp:nvSpPr>
      <dsp:spPr>
        <a:xfrm>
          <a:off x="3012483" y="3254421"/>
          <a:ext cx="2204632" cy="2204632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6830" tIns="36830" rIns="36830" bIns="36830" numCol="1" spcCol="1270" anchor="ctr" anchorCtr="0">
          <a:noAutofit/>
        </a:bodyPr>
        <a:lstStyle/>
        <a:p>
          <a:pPr lvl="0" algn="ctr" defTabSz="2578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5800" kern="1200" dirty="0" smtClean="0"/>
            <a:t>Risks</a:t>
          </a:r>
          <a:endParaRPr lang="en-US" sz="5800" kern="1200" dirty="0"/>
        </a:p>
      </dsp:txBody>
      <dsp:txXfrm>
        <a:off x="3012483" y="3254421"/>
        <a:ext cx="2204632" cy="2204632"/>
      </dsp:txXfrm>
    </dsp:sp>
    <dsp:sp modelId="{5395023B-3011-6F41-96DA-FBC1DD66255A}">
      <dsp:nvSpPr>
        <dsp:cNvPr id="0" name=""/>
        <dsp:cNvSpPr/>
      </dsp:nvSpPr>
      <dsp:spPr>
        <a:xfrm rot="10800000">
          <a:off x="772452" y="4042577"/>
          <a:ext cx="2116829" cy="628320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529FC8AD-38A3-224F-8CAC-D62471ADD00D}">
      <dsp:nvSpPr>
        <dsp:cNvPr id="0" name=""/>
        <dsp:cNvSpPr/>
      </dsp:nvSpPr>
      <dsp:spPr>
        <a:xfrm>
          <a:off x="831" y="3739440"/>
          <a:ext cx="1543242" cy="123459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Capital</a:t>
          </a:r>
          <a:endParaRPr lang="en-US" sz="2200" kern="1200" dirty="0"/>
        </a:p>
      </dsp:txBody>
      <dsp:txXfrm>
        <a:off x="831" y="3739440"/>
        <a:ext cx="1543242" cy="1234594"/>
      </dsp:txXfrm>
    </dsp:sp>
    <dsp:sp modelId="{AFE879FE-E52E-5E48-BF7E-6C7DCA9A39FA}">
      <dsp:nvSpPr>
        <dsp:cNvPr id="0" name=""/>
        <dsp:cNvSpPr/>
      </dsp:nvSpPr>
      <dsp:spPr>
        <a:xfrm rot="12960000">
          <a:off x="1208645" y="2700115"/>
          <a:ext cx="2116829" cy="628320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3C6B3BFF-1342-3B40-A869-474A24A07699}">
      <dsp:nvSpPr>
        <dsp:cNvPr id="0" name=""/>
        <dsp:cNvSpPr/>
      </dsp:nvSpPr>
      <dsp:spPr>
        <a:xfrm>
          <a:off x="639162" y="1774858"/>
          <a:ext cx="1543242" cy="123459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Low Sales</a:t>
          </a:r>
          <a:endParaRPr lang="en-US" sz="2200" kern="1200" dirty="0"/>
        </a:p>
      </dsp:txBody>
      <dsp:txXfrm>
        <a:off x="639162" y="1774858"/>
        <a:ext cx="1543242" cy="1234594"/>
      </dsp:txXfrm>
    </dsp:sp>
    <dsp:sp modelId="{FACEC202-8F73-E94B-8FA1-B92AC7A0C5D0}">
      <dsp:nvSpPr>
        <dsp:cNvPr id="0" name=""/>
        <dsp:cNvSpPr/>
      </dsp:nvSpPr>
      <dsp:spPr>
        <a:xfrm rot="15120000">
          <a:off x="2350611" y="1870428"/>
          <a:ext cx="2116829" cy="628320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CBCAC38C-BF8A-1445-91BF-269838B71519}">
      <dsp:nvSpPr>
        <dsp:cNvPr id="0" name=""/>
        <dsp:cNvSpPr/>
      </dsp:nvSpPr>
      <dsp:spPr>
        <a:xfrm>
          <a:off x="2310336" y="560679"/>
          <a:ext cx="1543242" cy="123459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Higher than expected pressures</a:t>
          </a:r>
          <a:endParaRPr lang="en-US" sz="2200" kern="1200" dirty="0"/>
        </a:p>
      </dsp:txBody>
      <dsp:txXfrm>
        <a:off x="2310336" y="560679"/>
        <a:ext cx="1543242" cy="1234594"/>
      </dsp:txXfrm>
    </dsp:sp>
    <dsp:sp modelId="{AE477345-96F0-284E-8D7F-3138DB02E6F1}">
      <dsp:nvSpPr>
        <dsp:cNvPr id="0" name=""/>
        <dsp:cNvSpPr/>
      </dsp:nvSpPr>
      <dsp:spPr>
        <a:xfrm rot="17280000">
          <a:off x="3762159" y="1870428"/>
          <a:ext cx="2116829" cy="628320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B4DB0CBE-F089-F543-A12D-915ADD8F6B4E}">
      <dsp:nvSpPr>
        <dsp:cNvPr id="0" name=""/>
        <dsp:cNvSpPr/>
      </dsp:nvSpPr>
      <dsp:spPr>
        <a:xfrm>
          <a:off x="4376020" y="560679"/>
          <a:ext cx="1543242" cy="123459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Competitive pressure</a:t>
          </a:r>
          <a:endParaRPr lang="en-US" sz="2200" kern="1200" dirty="0"/>
        </a:p>
      </dsp:txBody>
      <dsp:txXfrm>
        <a:off x="4376020" y="560679"/>
        <a:ext cx="1543242" cy="1234594"/>
      </dsp:txXfrm>
    </dsp:sp>
    <dsp:sp modelId="{0870C19A-356F-804B-9D81-914070181D1F}">
      <dsp:nvSpPr>
        <dsp:cNvPr id="0" name=""/>
        <dsp:cNvSpPr/>
      </dsp:nvSpPr>
      <dsp:spPr>
        <a:xfrm rot="19440000">
          <a:off x="4904125" y="2700115"/>
          <a:ext cx="2116829" cy="628320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3BB9DA9D-81BB-B94A-9288-35995D00FDCB}">
      <dsp:nvSpPr>
        <dsp:cNvPr id="0" name=""/>
        <dsp:cNvSpPr/>
      </dsp:nvSpPr>
      <dsp:spPr>
        <a:xfrm>
          <a:off x="6047194" y="1774858"/>
          <a:ext cx="1543242" cy="123459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Unprepared owners</a:t>
          </a:r>
          <a:endParaRPr lang="en-US" sz="2200" kern="1200" dirty="0"/>
        </a:p>
      </dsp:txBody>
      <dsp:txXfrm>
        <a:off x="6047194" y="1774858"/>
        <a:ext cx="1543242" cy="1234594"/>
      </dsp:txXfrm>
    </dsp:sp>
    <dsp:sp modelId="{0E63E500-5D7B-9A45-987F-028113A3C0A9}">
      <dsp:nvSpPr>
        <dsp:cNvPr id="0" name=""/>
        <dsp:cNvSpPr/>
      </dsp:nvSpPr>
      <dsp:spPr>
        <a:xfrm>
          <a:off x="5340318" y="4042577"/>
          <a:ext cx="2116829" cy="628320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53028C5C-169F-994E-84A7-8331E3F06714}">
      <dsp:nvSpPr>
        <dsp:cNvPr id="0" name=""/>
        <dsp:cNvSpPr/>
      </dsp:nvSpPr>
      <dsp:spPr>
        <a:xfrm>
          <a:off x="6685525" y="3739440"/>
          <a:ext cx="1543242" cy="123459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Poor planning</a:t>
          </a:r>
          <a:endParaRPr lang="en-US" sz="2200" kern="1200" dirty="0"/>
        </a:p>
      </dsp:txBody>
      <dsp:txXfrm>
        <a:off x="6685525" y="3739440"/>
        <a:ext cx="1543242" cy="1234594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316CBC51-C3EE-3443-87FA-6660392286DF}">
      <dsp:nvSpPr>
        <dsp:cNvPr id="0" name=""/>
        <dsp:cNvSpPr/>
      </dsp:nvSpPr>
      <dsp:spPr>
        <a:xfrm>
          <a:off x="3371403" y="736"/>
          <a:ext cx="1486792" cy="966415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Very few locations</a:t>
          </a:r>
          <a:endParaRPr lang="en-US" sz="1700" kern="1200" dirty="0"/>
        </a:p>
      </dsp:txBody>
      <dsp:txXfrm>
        <a:off x="3371403" y="736"/>
        <a:ext cx="1486792" cy="966415"/>
      </dsp:txXfrm>
    </dsp:sp>
    <dsp:sp modelId="{4A827D32-2A4D-3C41-B78F-1FDB03A9CE7F}">
      <dsp:nvSpPr>
        <dsp:cNvPr id="0" name=""/>
        <dsp:cNvSpPr/>
      </dsp:nvSpPr>
      <dsp:spPr>
        <a:xfrm>
          <a:off x="2183365" y="483943"/>
          <a:ext cx="3862868" cy="3862868"/>
        </a:xfrm>
        <a:custGeom>
          <a:avLst/>
          <a:gdLst/>
          <a:ahLst/>
          <a:cxnLst/>
          <a:rect l="0" t="0" r="0" b="0"/>
          <a:pathLst>
            <a:path>
              <a:moveTo>
                <a:pt x="2685052" y="153092"/>
              </a:moveTo>
              <a:arcTo wR="1931434" hR="1931434" stAng="17577964" swAng="1962280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E707583-6DA9-B44A-8039-93358AFE9702}">
      <dsp:nvSpPr>
        <dsp:cNvPr id="0" name=""/>
        <dsp:cNvSpPr/>
      </dsp:nvSpPr>
      <dsp:spPr>
        <a:xfrm>
          <a:off x="5208306" y="1335324"/>
          <a:ext cx="1486792" cy="966415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Serves Small Market</a:t>
          </a:r>
          <a:endParaRPr lang="en-US" sz="1700" kern="1200" dirty="0"/>
        </a:p>
      </dsp:txBody>
      <dsp:txXfrm>
        <a:off x="5208306" y="1335324"/>
        <a:ext cx="1486792" cy="966415"/>
      </dsp:txXfrm>
    </dsp:sp>
    <dsp:sp modelId="{740D3118-B35F-1B46-90C4-6ACEF68DCA5A}">
      <dsp:nvSpPr>
        <dsp:cNvPr id="0" name=""/>
        <dsp:cNvSpPr/>
      </dsp:nvSpPr>
      <dsp:spPr>
        <a:xfrm>
          <a:off x="2183365" y="483943"/>
          <a:ext cx="3862868" cy="3862868"/>
        </a:xfrm>
        <a:custGeom>
          <a:avLst/>
          <a:gdLst/>
          <a:ahLst/>
          <a:cxnLst/>
          <a:rect l="0" t="0" r="0" b="0"/>
          <a:pathLst>
            <a:path>
              <a:moveTo>
                <a:pt x="3860210" y="1830145"/>
              </a:moveTo>
              <a:arcTo wR="1931434" hR="1931434" stAng="21419634" swAng="2196873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61DA8AD-18E0-244D-BAD9-C2EAB4881C74}">
      <dsp:nvSpPr>
        <dsp:cNvPr id="0" name=""/>
        <dsp:cNvSpPr/>
      </dsp:nvSpPr>
      <dsp:spPr>
        <a:xfrm>
          <a:off x="4506671" y="3494733"/>
          <a:ext cx="1486792" cy="966415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Not dominate in its field</a:t>
          </a:r>
          <a:endParaRPr lang="en-US" sz="1700" kern="1200" dirty="0"/>
        </a:p>
      </dsp:txBody>
      <dsp:txXfrm>
        <a:off x="4506671" y="3494733"/>
        <a:ext cx="1486792" cy="966415"/>
      </dsp:txXfrm>
    </dsp:sp>
    <dsp:sp modelId="{9CA17409-5B72-3340-8D38-D8F67C3A86E5}">
      <dsp:nvSpPr>
        <dsp:cNvPr id="0" name=""/>
        <dsp:cNvSpPr/>
      </dsp:nvSpPr>
      <dsp:spPr>
        <a:xfrm>
          <a:off x="2183365" y="483943"/>
          <a:ext cx="3862868" cy="3862868"/>
        </a:xfrm>
        <a:custGeom>
          <a:avLst/>
          <a:gdLst/>
          <a:ahLst/>
          <a:cxnLst/>
          <a:rect l="0" t="0" r="0" b="0"/>
          <a:pathLst>
            <a:path>
              <a:moveTo>
                <a:pt x="2315628" y="3824271"/>
              </a:moveTo>
              <a:arcTo wR="1931434" hR="1931434" stAng="4711583" swAng="1376834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D79DA8E-0DE0-394C-8866-9738DFD0E2CC}">
      <dsp:nvSpPr>
        <dsp:cNvPr id="0" name=""/>
        <dsp:cNvSpPr/>
      </dsp:nvSpPr>
      <dsp:spPr>
        <a:xfrm>
          <a:off x="2236135" y="3494733"/>
          <a:ext cx="1486792" cy="966415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Owner usually the manager</a:t>
          </a:r>
          <a:endParaRPr lang="en-US" sz="1700" kern="1200" dirty="0"/>
        </a:p>
      </dsp:txBody>
      <dsp:txXfrm>
        <a:off x="2236135" y="3494733"/>
        <a:ext cx="1486792" cy="966415"/>
      </dsp:txXfrm>
    </dsp:sp>
    <dsp:sp modelId="{B5654EF0-318A-CE42-B471-E0217C576E1E}">
      <dsp:nvSpPr>
        <dsp:cNvPr id="0" name=""/>
        <dsp:cNvSpPr/>
      </dsp:nvSpPr>
      <dsp:spPr>
        <a:xfrm>
          <a:off x="2183365" y="483943"/>
          <a:ext cx="3862868" cy="3862868"/>
        </a:xfrm>
        <a:custGeom>
          <a:avLst/>
          <a:gdLst/>
          <a:ahLst/>
          <a:cxnLst/>
          <a:rect l="0" t="0" r="0" b="0"/>
          <a:pathLst>
            <a:path>
              <a:moveTo>
                <a:pt x="322859" y="3000510"/>
              </a:moveTo>
              <a:arcTo wR="1931434" hR="1931434" stAng="8783493" swAng="2196873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1E70F82-C06C-A74A-9A84-22EF0894E56A}">
      <dsp:nvSpPr>
        <dsp:cNvPr id="0" name=""/>
        <dsp:cNvSpPr/>
      </dsp:nvSpPr>
      <dsp:spPr>
        <a:xfrm>
          <a:off x="1534500" y="1335324"/>
          <a:ext cx="1486792" cy="966415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Less then 500 employees</a:t>
          </a:r>
          <a:endParaRPr lang="en-US" sz="1700" kern="1200" dirty="0"/>
        </a:p>
      </dsp:txBody>
      <dsp:txXfrm>
        <a:off x="1534500" y="1335324"/>
        <a:ext cx="1486792" cy="966415"/>
      </dsp:txXfrm>
    </dsp:sp>
    <dsp:sp modelId="{6D5A60AE-8E80-5848-875C-57CFE152A33C}">
      <dsp:nvSpPr>
        <dsp:cNvPr id="0" name=""/>
        <dsp:cNvSpPr/>
      </dsp:nvSpPr>
      <dsp:spPr>
        <a:xfrm>
          <a:off x="2183365" y="483943"/>
          <a:ext cx="3862868" cy="3862868"/>
        </a:xfrm>
        <a:custGeom>
          <a:avLst/>
          <a:gdLst/>
          <a:ahLst/>
          <a:cxnLst/>
          <a:rect l="0" t="0" r="0" b="0"/>
          <a:pathLst>
            <a:path>
              <a:moveTo>
                <a:pt x="336435" y="842205"/>
              </a:moveTo>
              <a:arcTo wR="1931434" hR="1931434" stAng="12859756" swAng="1962280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30D0C86D-1211-0249-AA4A-1171488EE231}">
      <dsp:nvSpPr>
        <dsp:cNvPr id="0" name=""/>
        <dsp:cNvSpPr/>
      </dsp:nvSpPr>
      <dsp:spPr>
        <a:xfrm>
          <a:off x="2816399" y="0"/>
          <a:ext cx="2597467" cy="2597467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000" kern="1200" dirty="0" smtClean="0"/>
            <a:t>Small Business Advantages</a:t>
          </a:r>
          <a:endParaRPr lang="en-US" sz="3000" kern="1200" dirty="0"/>
        </a:p>
      </dsp:txBody>
      <dsp:txXfrm>
        <a:off x="2816399" y="0"/>
        <a:ext cx="2597467" cy="2597467"/>
      </dsp:txXfrm>
    </dsp:sp>
    <dsp:sp modelId="{ED28EE86-AA6D-6543-AF2D-1489515F76C2}">
      <dsp:nvSpPr>
        <dsp:cNvPr id="0" name=""/>
        <dsp:cNvSpPr/>
      </dsp:nvSpPr>
      <dsp:spPr>
        <a:xfrm rot="8007255">
          <a:off x="1266973" y="2767565"/>
          <a:ext cx="2211658" cy="740278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0C9CB588-2EB2-F745-A748-0CCFA661192E}">
      <dsp:nvSpPr>
        <dsp:cNvPr id="0" name=""/>
        <dsp:cNvSpPr/>
      </dsp:nvSpPr>
      <dsp:spPr>
        <a:xfrm>
          <a:off x="483156" y="3299638"/>
          <a:ext cx="2258169" cy="128162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kern="1200" dirty="0" smtClean="0"/>
            <a:t>Meeting Customer Needs</a:t>
          </a:r>
          <a:endParaRPr lang="en-US" sz="2600" kern="1200" dirty="0"/>
        </a:p>
      </dsp:txBody>
      <dsp:txXfrm>
        <a:off x="483156" y="3299638"/>
        <a:ext cx="2258169" cy="1281628"/>
      </dsp:txXfrm>
    </dsp:sp>
    <dsp:sp modelId="{1A2A6969-A291-4F48-9FA5-24CB78BE825E}">
      <dsp:nvSpPr>
        <dsp:cNvPr id="0" name=""/>
        <dsp:cNvSpPr/>
      </dsp:nvSpPr>
      <dsp:spPr>
        <a:xfrm rot="2695558">
          <a:off x="4790678" y="2763631"/>
          <a:ext cx="2328480" cy="740278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DF46B8D9-0B92-FB49-8B62-67B8ADF30709}">
      <dsp:nvSpPr>
        <dsp:cNvPr id="0" name=""/>
        <dsp:cNvSpPr/>
      </dsp:nvSpPr>
      <dsp:spPr>
        <a:xfrm>
          <a:off x="5701588" y="3158856"/>
          <a:ext cx="2155270" cy="159418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kern="1200" dirty="0" smtClean="0"/>
            <a:t>Providing Unique Services</a:t>
          </a:r>
          <a:endParaRPr lang="en-US" sz="2600" kern="1200" dirty="0"/>
        </a:p>
      </dsp:txBody>
      <dsp:txXfrm>
        <a:off x="5701588" y="3158856"/>
        <a:ext cx="2155270" cy="1594184"/>
      </dsp:txXfrm>
    </dsp:sp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262F9E51-052E-6C4F-8D81-AEA74CA7E30A}">
      <dsp:nvSpPr>
        <dsp:cNvPr id="0" name=""/>
        <dsp:cNvSpPr/>
      </dsp:nvSpPr>
      <dsp:spPr>
        <a:xfrm>
          <a:off x="2213886" y="362086"/>
          <a:ext cx="3801808" cy="3801808"/>
        </a:xfrm>
        <a:prstGeom prst="pie">
          <a:avLst>
            <a:gd name="adj1" fmla="val 16200000"/>
            <a:gd name="adj2" fmla="val 2052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sz="1800" kern="1200" dirty="0" smtClean="0"/>
            <a:t>Idea and experience</a:t>
          </a:r>
        </a:p>
      </dsp:txBody>
      <dsp:txXfrm>
        <a:off x="4197163" y="1001152"/>
        <a:ext cx="1222010" cy="814673"/>
      </dsp:txXfrm>
    </dsp:sp>
    <dsp:sp modelId="{2E62D561-ED85-074F-8120-9526F953CC80}">
      <dsp:nvSpPr>
        <dsp:cNvPr id="0" name=""/>
        <dsp:cNvSpPr/>
      </dsp:nvSpPr>
      <dsp:spPr>
        <a:xfrm>
          <a:off x="2299888" y="381538"/>
          <a:ext cx="3801808" cy="3801808"/>
        </a:xfrm>
        <a:prstGeom prst="pie">
          <a:avLst>
            <a:gd name="adj1" fmla="val 20520000"/>
            <a:gd name="adj2" fmla="val 324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Place and Time</a:t>
          </a:r>
          <a:endParaRPr lang="en-US" sz="1800" kern="1200" dirty="0"/>
        </a:p>
      </dsp:txBody>
      <dsp:txXfrm>
        <a:off x="4748434" y="2118603"/>
        <a:ext cx="1131490" cy="905192"/>
      </dsp:txXfrm>
    </dsp:sp>
    <dsp:sp modelId="{5D2A9755-A397-A049-BB09-5D9FFD9F0359}">
      <dsp:nvSpPr>
        <dsp:cNvPr id="0" name=""/>
        <dsp:cNvSpPr/>
      </dsp:nvSpPr>
      <dsp:spPr>
        <a:xfrm>
          <a:off x="2213895" y="443996"/>
          <a:ext cx="3801808" cy="3801808"/>
        </a:xfrm>
        <a:prstGeom prst="pie">
          <a:avLst>
            <a:gd name="adj1" fmla="val 3240000"/>
            <a:gd name="adj2" fmla="val 756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sz="1800" kern="1200" dirty="0" smtClean="0"/>
            <a:t>Develop a Team</a:t>
          </a:r>
        </a:p>
        <a:p>
          <a:pPr lvl="0" algn="ctr">
            <a:spcBef>
              <a:spcPct val="0"/>
            </a:spcBef>
          </a:pPr>
          <a:endParaRPr lang="en-US" sz="1800" kern="1200" dirty="0"/>
        </a:p>
      </dsp:txBody>
      <dsp:txXfrm>
        <a:off x="3571684" y="3114315"/>
        <a:ext cx="1086231" cy="995711"/>
      </dsp:txXfrm>
    </dsp:sp>
    <dsp:sp modelId="{779E9954-8261-084A-8C3D-F1851DA139EE}">
      <dsp:nvSpPr>
        <dsp:cNvPr id="0" name=""/>
        <dsp:cNvSpPr/>
      </dsp:nvSpPr>
      <dsp:spPr>
        <a:xfrm>
          <a:off x="2127902" y="381538"/>
          <a:ext cx="3801808" cy="3801808"/>
        </a:xfrm>
        <a:prstGeom prst="pie">
          <a:avLst>
            <a:gd name="adj1" fmla="val 7560000"/>
            <a:gd name="adj2" fmla="val 1188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Preparation and Research</a:t>
          </a:r>
          <a:endParaRPr lang="en-US" sz="1800" kern="1200" dirty="0"/>
        </a:p>
      </dsp:txBody>
      <dsp:txXfrm>
        <a:off x="2349674" y="2118603"/>
        <a:ext cx="1131490" cy="905192"/>
      </dsp:txXfrm>
    </dsp:sp>
    <dsp:sp modelId="{66845357-A51A-7240-8672-332692E7EF9B}">
      <dsp:nvSpPr>
        <dsp:cNvPr id="0" name=""/>
        <dsp:cNvSpPr/>
      </dsp:nvSpPr>
      <dsp:spPr>
        <a:xfrm>
          <a:off x="2160489" y="280157"/>
          <a:ext cx="3801808" cy="3801808"/>
        </a:xfrm>
        <a:prstGeom prst="pie">
          <a:avLst>
            <a:gd name="adj1" fmla="val 11880000"/>
            <a:gd name="adj2" fmla="val 1620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Business</a:t>
          </a:r>
          <a:r>
            <a:rPr lang="en-US" sz="1800" kern="1200" baseline="0" dirty="0" smtClean="0"/>
            <a:t> Plan</a:t>
          </a:r>
          <a:endParaRPr lang="en-US" sz="1800" kern="1200" dirty="0"/>
        </a:p>
      </dsp:txBody>
      <dsp:txXfrm>
        <a:off x="2757011" y="919223"/>
        <a:ext cx="1222010" cy="814673"/>
      </dsp:txXfrm>
    </dsp:sp>
    <dsp:sp modelId="{7C03F408-61CF-4242-AE82-6D1C753683C7}">
      <dsp:nvSpPr>
        <dsp:cNvPr id="0" name=""/>
        <dsp:cNvSpPr/>
      </dsp:nvSpPr>
      <dsp:spPr>
        <a:xfrm>
          <a:off x="1978357" y="126736"/>
          <a:ext cx="4272509" cy="4272509"/>
        </a:xfrm>
        <a:prstGeom prst="circularArrow">
          <a:avLst>
            <a:gd name="adj1" fmla="val 5085"/>
            <a:gd name="adj2" fmla="val 327528"/>
            <a:gd name="adj3" fmla="val 20192361"/>
            <a:gd name="adj4" fmla="val 16200324"/>
            <a:gd name="adj5" fmla="val 5932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1E445A9A-AFA3-D74C-9B86-A16162847222}">
      <dsp:nvSpPr>
        <dsp:cNvPr id="0" name=""/>
        <dsp:cNvSpPr/>
      </dsp:nvSpPr>
      <dsp:spPr>
        <a:xfrm>
          <a:off x="2064801" y="146155"/>
          <a:ext cx="4272509" cy="4272509"/>
        </a:xfrm>
        <a:prstGeom prst="circularArrow">
          <a:avLst>
            <a:gd name="adj1" fmla="val 5085"/>
            <a:gd name="adj2" fmla="val 327528"/>
            <a:gd name="adj3" fmla="val 2912753"/>
            <a:gd name="adj4" fmla="val 20519953"/>
            <a:gd name="adj5" fmla="val 5932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B51B1DE1-8EF8-8941-88DD-7BFD9932F622}">
      <dsp:nvSpPr>
        <dsp:cNvPr id="0" name=""/>
        <dsp:cNvSpPr/>
      </dsp:nvSpPr>
      <dsp:spPr>
        <a:xfrm>
          <a:off x="1978545" y="208804"/>
          <a:ext cx="4272509" cy="4272509"/>
        </a:xfrm>
        <a:prstGeom prst="circularArrow">
          <a:avLst>
            <a:gd name="adj1" fmla="val 5085"/>
            <a:gd name="adj2" fmla="val 327528"/>
            <a:gd name="adj3" fmla="val 7232777"/>
            <a:gd name="adj4" fmla="val 3239695"/>
            <a:gd name="adj5" fmla="val 5932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8558BBED-E523-A544-95E0-55B78A908F3D}">
      <dsp:nvSpPr>
        <dsp:cNvPr id="0" name=""/>
        <dsp:cNvSpPr/>
      </dsp:nvSpPr>
      <dsp:spPr>
        <a:xfrm>
          <a:off x="1892289" y="146155"/>
          <a:ext cx="4272509" cy="4272509"/>
        </a:xfrm>
        <a:prstGeom prst="circularArrow">
          <a:avLst>
            <a:gd name="adj1" fmla="val 5085"/>
            <a:gd name="adj2" fmla="val 327528"/>
            <a:gd name="adj3" fmla="val 11552519"/>
            <a:gd name="adj4" fmla="val 7559718"/>
            <a:gd name="adj5" fmla="val 5932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4CA9548F-C513-1F44-9B08-B72B0650792F}">
      <dsp:nvSpPr>
        <dsp:cNvPr id="0" name=""/>
        <dsp:cNvSpPr/>
      </dsp:nvSpPr>
      <dsp:spPr>
        <a:xfrm>
          <a:off x="1925318" y="44807"/>
          <a:ext cx="4272509" cy="4272509"/>
        </a:xfrm>
        <a:prstGeom prst="circularArrow">
          <a:avLst>
            <a:gd name="adj1" fmla="val 5085"/>
            <a:gd name="adj2" fmla="val 327528"/>
            <a:gd name="adj3" fmla="val 15872148"/>
            <a:gd name="adj4" fmla="val 11880111"/>
            <a:gd name="adj5" fmla="val 5932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</dsp:spTree>
</dsp:drawing>
</file>

<file path=ppt/diagrams/drawing6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6">
  <dgm:title val=""/>
  <dgm:desc val=""/>
  <dgm:catLst>
    <dgm:cat type="list" pri="1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ptType="node" refType="h"/>
      <dgm:constr type="w" for="ch" ptType="node" refType="w"/>
      <dgm:constr type="primFontSz" for="ch" ptType="node" op="equ"/>
      <dgm:constr type="w" for="ch" forName="sibTrans" refType="w" fact="0.075"/>
    </dgm:constrLst>
    <dgm:ruleLst/>
    <dgm:forEach name="nodesForEach" axis="ch" ptType="node">
      <dgm:layoutNode name="node">
        <dgm:varLst>
          <dgm:bulletEnabled val="1"/>
        </dgm:varLst>
        <dgm:alg type="tx"/>
        <dgm:choose name="Name4">
          <dgm:if name="Name5" func="var" arg="dir" op="equ" val="norm">
            <dgm:shape xmlns:r="http://schemas.openxmlformats.org/officeDocument/2006/relationships" rot="-90" type="flowChartManualOperation" r:blip="">
              <dgm:adjLst/>
            </dgm:shape>
          </dgm:if>
          <dgm:else name="Name6">
            <dgm:shape xmlns:r="http://schemas.openxmlformats.org/officeDocument/2006/relationships" rot="90" type="flowChartManualOperation" r:blip="">
              <dgm:adjLst/>
            </dgm:shape>
          </dgm:else>
        </dgm:choose>
        <dgm:presOf axis="desOrSelf" ptType="node"/>
        <dgm:constrLst>
          <dgm:constr type="primFontSz" val="65"/>
          <dgm:constr type="tMarg"/>
          <dgm:constr type="bMarg"/>
          <dgm:constr type="lMarg" refType="primFontSz" fact="0.5"/>
          <dgm:constr type="rMarg" refType="lMarg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ycle6">
  <dgm:title val=""/>
  <dgm:desc val=""/>
  <dgm:catLst>
    <dgm:cat type="cycle" pri="4000"/>
    <dgm:cat type="relationship" pri="2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  <dgm:param type="endSty" val="noArr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01"/>
                <dgm:constr type="endPad" refType="connDist" fact="0.01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cycle8">
  <dgm:title val=""/>
  <dgm:desc val=""/>
  <dgm:catLst>
    <dgm:cat type="cycle" pri="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clrData>
  <dgm:layoutNode name="compositeShape">
    <dgm:varLst>
      <dgm:chMax val="7"/>
      <dgm:dir/>
      <dgm:resizeHandles val="exact"/>
    </dgm:varLst>
    <dgm:alg type="composite">
      <dgm:param type="horzAlign" val="ctr"/>
      <dgm:param type="vertAlign" val="mid"/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equ" val="1">
        <dgm:constrLst>
          <dgm:constr type="l" for="ch" forName="wedge1" refType="w" fact="0.08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"/>
          <dgm:constr type="t" for="ch" forName="dummy1a" refType="h" fact="0.08"/>
          <dgm:constr type="l" for="ch" forName="dummy1b" refType="w" fact="0.5"/>
          <dgm:constr type="t" for="ch" forName="dummy1b" refType="h" fact="0.08"/>
          <dgm:constr type="l" for="ch" forName="wedge1Tx" refType="w" fact="0.22"/>
          <dgm:constr type="t" for="ch" forName="wedge1Tx" refType="h" fact="0.22"/>
          <dgm:constr type="w" for="ch" forName="wedge1Tx" refType="w" fact="0.56"/>
          <dgm:constr type="h" for="ch" forName="wedge1Tx" refType="h" fact="0.56"/>
          <dgm:constr type="h" for="ch" forName="arrowWedge1single" refType="w" fact="0.08"/>
          <dgm:constr type="diam" for="ch" forName="arrowWedge1single" refType="w" fact="0.84"/>
          <dgm:constr type="l" for="ch" forName="arrowWedge1single" refType="w" fact="0.5"/>
          <dgm:constr type="t" for="ch" forName="arrowWedge1single" refType="w" fact="0.5"/>
          <dgm:constr type="primFontSz" for="ch" ptType="node" op="equ"/>
        </dgm:constrLst>
      </dgm:if>
      <dgm:if name="Name2" axis="ch" ptType="node" func="cnt" op="equ" val="2">
        <dgm:constrLst>
          <dgm:constr type="l" for="ch" forName="wedge1" refType="w" fact="0.1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2"/>
          <dgm:constr type="t" for="ch" forName="dummy1a" refType="h" fact="0.08"/>
          <dgm:constr type="l" for="ch" forName="dummy1b" refType="w" fact="0.52"/>
          <dgm:constr type="t" for="ch" forName="dummy1b" refType="h" fact="0.92"/>
          <dgm:constr type="l" for="ch" forName="wedge1Tx" refType="w" fact="0.559"/>
          <dgm:constr type="t" for="ch" forName="wedge1Tx" refType="h" fact="0.3"/>
          <dgm:constr type="w" for="ch" forName="wedge1Tx" refType="w" fact="0.3"/>
          <dgm:constr type="h" for="ch" forName="wedge1Tx" refType="h" fact="0.4"/>
          <dgm:constr type="l" for="ch" forName="wedge2" refType="w" fact="0.06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48"/>
          <dgm:constr type="t" for="ch" forName="dummy2a" refType="h" fact="0.92"/>
          <dgm:constr type="l" for="ch" forName="dummy2b" refType="w" fact="0.48"/>
          <dgm:constr type="t" for="ch" forName="dummy2b" refType="h" fact="0.08"/>
          <dgm:constr type="r" for="ch" forName="wedge2Tx" refType="w" fact="0.441"/>
          <dgm:constr type="t" for="ch" forName="wedge2Tx" refType="h" fact="0.3"/>
          <dgm:constr type="w" for="ch" forName="wedge2Tx" refType="w" fact="0.3"/>
          <dgm:constr type="h" for="ch" forName="wedge2Tx" refType="h" fact="0.4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primFontSz" for="ch" ptType="node" op="equ"/>
        </dgm:constrLst>
      </dgm:if>
      <dgm:if name="Name3" axis="ch" ptType="node" func="cnt" op="equ" val="3">
        <dgm:constrLst>
          <dgm:constr type="l" for="ch" forName="wedge1" refType="w" fact="0.0973"/>
          <dgm:constr type="t" for="ch" forName="wedge1" refType="w" fact="0.07"/>
          <dgm:constr type="w" for="ch" forName="wedge1" refType="w" fact="0.84"/>
          <dgm:constr type="h" for="ch" forName="wedge1" refType="h" fact="0.84"/>
          <dgm:constr type="l" for="ch" forName="dummy1a" refType="w" fact="0.5173"/>
          <dgm:constr type="t" for="ch" forName="dummy1a" refType="h" fact="0.07"/>
          <dgm:constr type="l" for="ch" forName="dummy1b" refType="w" fact="0.8811"/>
          <dgm:constr type="t" for="ch" forName="dummy1b" refType="h" fact="0.7"/>
          <dgm:constr type="l" for="ch" forName="wedge1Tx" refType="w" fact="0.54"/>
          <dgm:constr type="t" for="ch" forName="wedge1Tx" refType="h" fact="0.248"/>
          <dgm:constr type="w" for="ch" forName="wedge1Tx" refType="w" fact="0.3"/>
          <dgm:constr type="h" for="ch" forName="wedge1Tx" refType="h" fact="0.25"/>
          <dgm:constr type="l" for="ch" forName="wedge2" refType="w" fact="0.08"/>
          <dgm:constr type="t" for="ch" forName="wedge2" refType="w" fact="0.1"/>
          <dgm:constr type="w" for="ch" forName="wedge2" refType="w" fact="0.84"/>
          <dgm:constr type="h" for="ch" forName="wedge2" refType="h" fact="0.84"/>
          <dgm:constr type="l" for="ch" forName="dummy2a" refType="w" fact="0.8637"/>
          <dgm:constr type="t" for="ch" forName="dummy2a" refType="h" fact="0.73"/>
          <dgm:constr type="l" for="ch" forName="dummy2b" refType="w" fact="0.1363"/>
          <dgm:constr type="t" for="ch" forName="dummy2b" refType="h" fact="0.73"/>
          <dgm:constr type="l" for="ch" forName="wedge2Tx" refType="w" fact="0.28"/>
          <dgm:constr type="t" for="ch" forName="wedge2Tx" refType="h" fact="0.645"/>
          <dgm:constr type="w" for="ch" forName="wedge2Tx" refType="w" fact="0.45"/>
          <dgm:constr type="h" for="ch" forName="wedge2Tx" refType="h" fact="0.22"/>
          <dgm:constr type="l" for="ch" forName="wedge3" refType="w" fact="0.0627"/>
          <dgm:constr type="t" for="ch" forName="wedge3" refType="w" fact="0.07"/>
          <dgm:constr type="w" for="ch" forName="wedge3" refType="w" fact="0.84"/>
          <dgm:constr type="h" for="ch" forName="wedge3" refType="h" fact="0.84"/>
          <dgm:constr type="l" for="ch" forName="dummy3a" refType="w" fact="0.1189"/>
          <dgm:constr type="t" for="ch" forName="dummy3a" refType="h" fact="0.7"/>
          <dgm:constr type="l" for="ch" forName="dummy3b" refType="w" fact="0.4827"/>
          <dgm:constr type="t" for="ch" forName="dummy3b" refType="h" fact="0.07"/>
          <dgm:constr type="r" for="ch" forName="wedge3Tx" refType="w" fact="0.46"/>
          <dgm:constr type="t" for="ch" forName="wedge3Tx" refType="h" fact="0.248"/>
          <dgm:constr type="w" for="ch" forName="wedge3Tx" refType="w" fact="0.3"/>
          <dgm:constr type="h" for="ch" forName="wedge3Tx" refType="h" fact="0.25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primFontSz" for="ch" ptType="node" op="equ"/>
        </dgm:constrLst>
      </dgm:if>
      <dgm:if name="Name4" axis="ch" ptType="node" func="cnt" op="equ" val="4">
        <dgm:constrLst>
          <dgm:constr type="l" for="ch" forName="wedge1" refType="w" fact="0.0941"/>
          <dgm:constr type="t" for="ch" forName="wedge1" refType="w" fact="0.0659"/>
          <dgm:constr type="w" for="ch" forName="wedge1" refType="w" fact="0.84"/>
          <dgm:constr type="h" for="ch" forName="wedge1" refType="h" fact="0.84"/>
          <dgm:constr type="l" for="ch" forName="dummy1a" refType="w" fact="0.5141"/>
          <dgm:constr type="t" for="ch" forName="dummy1a" refType="h" fact="0.0659"/>
          <dgm:constr type="l" for="ch" forName="dummy1b" refType="w" fact="0.9341"/>
          <dgm:constr type="t" for="ch" forName="dummy1b" refType="h" fact="0.4859"/>
          <dgm:constr type="l" for="ch" forName="wedge1Tx" refType="w" fact="0.54"/>
          <dgm:constr type="t" for="ch" forName="wedge1Tx" refType="h" fact="0.24"/>
          <dgm:constr type="w" for="ch" forName="wedge1Tx" refType="w" fact="0.31"/>
          <dgm:constr type="h" for="ch" forName="wedge1Tx" refType="h" fact="0.23"/>
          <dgm:constr type="l" for="ch" forName="wedge2" refType="w" fact="0.0941"/>
          <dgm:constr type="t" for="ch" forName="wedge2" refType="w" fact="0.0941"/>
          <dgm:constr type="w" for="ch" forName="wedge2" refType="w" fact="0.84"/>
          <dgm:constr type="h" for="ch" forName="wedge2" refType="h" fact="0.84"/>
          <dgm:constr type="l" for="ch" forName="dummy2a" refType="w" fact="0.9341"/>
          <dgm:constr type="t" for="ch" forName="dummy2a" refType="h" fact="0.5141"/>
          <dgm:constr type="l" for="ch" forName="dummy2b" refType="w" fact="0.5141"/>
          <dgm:constr type="t" for="ch" forName="dummy2b" refType="h" fact="0.9341"/>
          <dgm:constr type="l" for="ch" forName="wedge2Tx" refType="w" fact="0.54"/>
          <dgm:constr type="t" for="ch" forName="wedge2Tx" refType="h" fact="0.53"/>
          <dgm:constr type="w" for="ch" forName="wedge2Tx" refType="w" fact="0.31"/>
          <dgm:constr type="h" for="ch" forName="wedge2Tx" refType="h" fact="0.23"/>
          <dgm:constr type="l" for="ch" forName="wedge3" refType="w" fact="0.0659"/>
          <dgm:constr type="t" for="ch" forName="wedge3" refType="w" fact="0.0941"/>
          <dgm:constr type="w" for="ch" forName="wedge3" refType="w" fact="0.84"/>
          <dgm:constr type="h" for="ch" forName="wedge3" refType="h" fact="0.84"/>
          <dgm:constr type="l" for="ch" forName="dummy3a" refType="w" fact="0.4859"/>
          <dgm:constr type="t" for="ch" forName="dummy3a" refType="h" fact="0.9341"/>
          <dgm:constr type="l" for="ch" forName="dummy3b" refType="w" fact="0.0659"/>
          <dgm:constr type="t" for="ch" forName="dummy3b" refType="h" fact="0.5141"/>
          <dgm:constr type="r" for="ch" forName="wedge3Tx" refType="w" fact="0.46"/>
          <dgm:constr type="t" for="ch" forName="wedge3Tx" refType="h" fact="0.53"/>
          <dgm:constr type="w" for="ch" forName="wedge3Tx" refType="w" fact="0.31"/>
          <dgm:constr type="h" for="ch" forName="wedge3Tx" refType="h" fact="0.23"/>
          <dgm:constr type="l" for="ch" forName="wedge4" refType="w" fact="0.0659"/>
          <dgm:constr type="t" for="ch" forName="wedge4" refType="h" fact="0.0659"/>
          <dgm:constr type="w" for="ch" forName="wedge4" refType="w" fact="0.84"/>
          <dgm:constr type="h" for="ch" forName="wedge4" refType="h" fact="0.84"/>
          <dgm:constr type="l" for="ch" forName="dummy4a" refType="w" fact="0.0659"/>
          <dgm:constr type="t" for="ch" forName="dummy4a" refType="h" fact="0.4859"/>
          <dgm:constr type="l" for="ch" forName="dummy4b" refType="w" fact="0.4859"/>
          <dgm:constr type="t" for="ch" forName="dummy4b" refType="h" fact="0.0659"/>
          <dgm:constr type="r" for="ch" forName="wedge4Tx" refType="w" fact="0.46"/>
          <dgm:constr type="t" for="ch" forName="wedge4Tx" refType="h" fact="0.24"/>
          <dgm:constr type="w" for="ch" forName="wedge4Tx" refType="w" fact="0.31"/>
          <dgm:constr type="h" for="ch" forName="wedge4Tx" refType="h" fact="0.23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primFontSz" for="ch" ptType="node" op="equ"/>
        </dgm:constrLst>
      </dgm:if>
      <dgm:if name="Name5" axis="ch" ptType="node" func="cnt" op="equ" val="5">
        <dgm:constrLst>
          <dgm:constr type="l" for="ch" forName="wedge1" refType="w" fact="0.0918"/>
          <dgm:constr type="t" for="ch" forName="wedge1" refType="w" fact="0.0638"/>
          <dgm:constr type="w" for="ch" forName="wedge1" refType="w" fact="0.84"/>
          <dgm:constr type="h" for="ch" forName="wedge1" refType="h" fact="0.84"/>
          <dgm:constr type="l" for="ch" forName="dummy1a" refType="w" fact="0.5118"/>
          <dgm:constr type="t" for="ch" forName="dummy1a" refType="h" fact="0.0638"/>
          <dgm:constr type="l" for="ch" forName="dummy1b" refType="w" fact="0.9112"/>
          <dgm:constr type="t" for="ch" forName="dummy1b" refType="h" fact="0.354"/>
          <dgm:constr type="l" for="ch" forName="wedge1Tx" refType="w" fact="0.53"/>
          <dgm:constr type="t" for="ch" forName="wedge1Tx" refType="h" fact="0.205"/>
          <dgm:constr type="w" for="ch" forName="wedge1Tx" refType="w" fact="0.27"/>
          <dgm:constr type="h" for="ch" forName="wedge1Tx" refType="h" fact="0.18"/>
          <dgm:constr type="l" for="ch" forName="wedge2" refType="w" fact="0.099"/>
          <dgm:constr type="t" for="ch" forName="wedge2" refType="w" fact="0.0862"/>
          <dgm:constr type="w" for="ch" forName="wedge2" refType="w" fact="0.84"/>
          <dgm:constr type="h" for="ch" forName="wedge2" refType="h" fact="0.84"/>
          <dgm:constr type="l" for="ch" forName="dummy2a" refType="w" fact="0.9185"/>
          <dgm:constr type="t" for="ch" forName="dummy2a" refType="h" fact="0.3764"/>
          <dgm:constr type="l" for="ch" forName="dummy2b" refType="w" fact="0.7659"/>
          <dgm:constr type="t" for="ch" forName="dummy2b" refType="h" fact="0.846"/>
          <dgm:constr type="l" for="ch" forName="wedge2Tx" refType="w" fact="0.64"/>
          <dgm:constr type="t" for="ch" forName="wedge2Tx" refType="h" fact="0.47"/>
          <dgm:constr type="w" for="ch" forName="wedge2Tx" refType="w" fact="0.25"/>
          <dgm:constr type="h" for="ch" forName="wedge2Tx" refType="h" fact="0.2"/>
          <dgm:constr type="l" for="ch" forName="wedge3" refType="w" fact="0.08"/>
          <dgm:constr type="t" for="ch" forName="wedge3" refType="w" fact="0.1"/>
          <dgm:constr type="w" for="ch" forName="wedge3" refType="w" fact="0.84"/>
          <dgm:constr type="h" for="ch" forName="wedge3" refType="h" fact="0.84"/>
          <dgm:constr type="l" for="ch" forName="dummy3a" refType="w" fact="0.7469"/>
          <dgm:constr type="t" for="ch" forName="dummy3a" refType="h" fact="0.8598"/>
          <dgm:constr type="l" for="ch" forName="dummy3b" refType="w" fact="0.2531"/>
          <dgm:constr type="t" for="ch" forName="dummy3b" refType="h" fact="0.8598"/>
          <dgm:constr type="l" for="ch" forName="wedge3Tx" refType="w" fact="0.38"/>
          <dgm:constr type="t" for="ch" forName="wedge3Tx" refType="h" fact="0.69"/>
          <dgm:constr type="w" for="ch" forName="wedge3Tx" refType="w" fact="0.24"/>
          <dgm:constr type="h" for="ch" forName="wedge3Tx" refType="h" fact="0.22"/>
          <dgm:constr type="l" for="ch" forName="wedge4" refType="w" fact="0.061"/>
          <dgm:constr type="t" for="ch" forName="wedge4" refType="h" fact="0.0862"/>
          <dgm:constr type="w" for="ch" forName="wedge4" refType="w" fact="0.84"/>
          <dgm:constr type="h" for="ch" forName="wedge4" refType="h" fact="0.84"/>
          <dgm:constr type="l" for="ch" forName="dummy4a" refType="w" fact="0.2341"/>
          <dgm:constr type="t" for="ch" forName="dummy4a" refType="h" fact="0.846"/>
          <dgm:constr type="l" for="ch" forName="dummy4b" refType="w" fact="0.0815"/>
          <dgm:constr type="t" for="ch" forName="dummy4b" refType="h" fact="0.3764"/>
          <dgm:constr type="r" for="ch" forName="wedge4Tx" refType="w" fact="0.36"/>
          <dgm:constr type="t" for="ch" forName="wedge4Tx" refType="h" fact="0.47"/>
          <dgm:constr type="w" for="ch" forName="wedge4Tx" refType="w" fact="0.25"/>
          <dgm:constr type="h" for="ch" forName="wedge4Tx" refType="h" fact="0.2"/>
          <dgm:constr type="l" for="ch" forName="wedge5" refType="w" fact="0.0682"/>
          <dgm:constr type="t" for="ch" forName="wedge5" refType="h" fact="0.0638"/>
          <dgm:constr type="w" for="ch" forName="wedge5" refType="w" fact="0.84"/>
          <dgm:constr type="h" for="ch" forName="wedge5" refType="h" fact="0.84"/>
          <dgm:constr type="l" for="ch" forName="dummy5a" refType="w" fact="0.0888"/>
          <dgm:constr type="t" for="ch" forName="dummy5a" refType="h" fact="0.354"/>
          <dgm:constr type="l" for="ch" forName="dummy5b" refType="w" fact="0.4882"/>
          <dgm:constr type="t" for="ch" forName="dummy5b" refType="h" fact="0.0638"/>
          <dgm:constr type="r" for="ch" forName="wedge5Tx" refType="w" fact="0.47"/>
          <dgm:constr type="t" for="ch" forName="wedge5Tx" refType="h" fact="0.205"/>
          <dgm:constr type="w" for="ch" forName="wedge5Tx" refType="w" fact="0.27"/>
          <dgm:constr type="h" for="ch" forName="wedge5Tx" refType="h" fact="0.18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primFontSz" for="ch" ptType="node" op="equ"/>
        </dgm:constrLst>
      </dgm:if>
      <dgm:if name="Name6" axis="ch" ptType="node" func="cnt" op="equ" val="6">
        <dgm:constrLst>
          <dgm:constr type="l" for="ch" forName="wedge1" refType="w" fact="0.09"/>
          <dgm:constr type="t" for="ch" forName="wedge1" refType="w" fact="0.0627"/>
          <dgm:constr type="w" for="ch" forName="wedge1" refType="w" fact="0.84"/>
          <dgm:constr type="h" for="ch" forName="wedge1" refType="h" fact="0.84"/>
          <dgm:constr type="l" for="ch" forName="dummy1a" refType="w" fact="0.51"/>
          <dgm:constr type="t" for="ch" forName="dummy1a" refType="h" fact="0.0627"/>
          <dgm:constr type="l" for="ch" forName="dummy1b" refType="w" fact="0.8737"/>
          <dgm:constr type="t" for="ch" forName="dummy1b" refType="h" fact="0.2727"/>
          <dgm:constr type="l" for="ch" forName="wedge1Tx" refType="w" fact="0.53"/>
          <dgm:constr type="t" for="ch" forName="wedge1Tx" refType="h" fact="0.17"/>
          <dgm:constr type="w" for="ch" forName="wedge1Tx" refType="w" fact="0.22"/>
          <dgm:constr type="h" for="ch" forName="wedge1Tx" refType="h" fact="0.17"/>
          <dgm:constr type="l" for="ch" forName="wedge2" refType="w" fact="0.1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8837"/>
          <dgm:constr type="t" for="ch" forName="dummy2a" refType="h" fact="0.29"/>
          <dgm:constr type="l" for="ch" forName="dummy2b" refType="w" fact="0.8837"/>
          <dgm:constr type="t" for="ch" forName="dummy2b" refType="h" fact="0.71"/>
          <dgm:constr type="l" for="ch" forName="wedge2Tx" refType="w" fact="0.67"/>
          <dgm:constr type="t" for="ch" forName="wedge2Tx" refType="h" fact="0.42"/>
          <dgm:constr type="w" for="ch" forName="wedge2Tx" refType="w" fact="0.23"/>
          <dgm:constr type="h" for="ch" forName="wedge2Tx" refType="h" fact="0.165"/>
          <dgm:constr type="l" for="ch" forName="wedge3" refType="w" fact="0.09"/>
          <dgm:constr type="t" for="ch" forName="wedge3" refType="w" fact="0.0973"/>
          <dgm:constr type="w" for="ch" forName="wedge3" refType="w" fact="0.84"/>
          <dgm:constr type="h" for="ch" forName="wedge3" refType="h" fact="0.84"/>
          <dgm:constr type="l" for="ch" forName="dummy3a" refType="w" fact="0.8737"/>
          <dgm:constr type="t" for="ch" forName="dummy3a" refType="h" fact="0.7273"/>
          <dgm:constr type="l" for="ch" forName="dummy3b" refType="w" fact="0.51"/>
          <dgm:constr type="t" for="ch" forName="dummy3b" refType="h" fact="0.9373"/>
          <dgm:constr type="l" for="ch" forName="wedge3Tx" refType="w" fact="0.53"/>
          <dgm:constr type="t" for="ch" forName="wedge3Tx" refType="h" fact="0.665"/>
          <dgm:constr type="w" for="ch" forName="wedge3Tx" refType="w" fact="0.22"/>
          <dgm:constr type="h" for="ch" forName="wedge3Tx" refType="h" fact="0.17"/>
          <dgm:constr type="l" for="ch" forName="wedge4" refType="w" fact="0.07"/>
          <dgm:constr type="t" for="ch" forName="wedge4" refType="h" fact="0.0973"/>
          <dgm:constr type="w" for="ch" forName="wedge4" refType="w" fact="0.84"/>
          <dgm:constr type="h" for="ch" forName="wedge4" refType="h" fact="0.84"/>
          <dgm:constr type="l" for="ch" forName="dummy4a" refType="w" fact="0.49"/>
          <dgm:constr type="t" for="ch" forName="dummy4a" refType="h" fact="0.9373"/>
          <dgm:constr type="l" for="ch" forName="dummy4b" refType="w" fact="0.1263"/>
          <dgm:constr type="t" for="ch" forName="dummy4b" refType="h" fact="0.7273"/>
          <dgm:constr type="r" for="ch" forName="wedge4Tx" refType="w" fact="0.47"/>
          <dgm:constr type="t" for="ch" forName="wedge4Tx" refType="h" fact="0.665"/>
          <dgm:constr type="w" for="ch" forName="wedge4Tx" refType="w" fact="0.22"/>
          <dgm:constr type="h" for="ch" forName="wedge4Tx" refType="h" fact="0.17"/>
          <dgm:constr type="l" for="ch" forName="wedge5" refType="w" fact="0.06"/>
          <dgm:constr type="t" for="ch" forName="wedge5" refType="h" fact="0.08"/>
          <dgm:constr type="w" for="ch" forName="wedge5" refType="w" fact="0.84"/>
          <dgm:constr type="h" for="ch" forName="wedge5" refType="h" fact="0.84"/>
          <dgm:constr type="l" for="ch" forName="dummy5a" refType="w" fact="0.1163"/>
          <dgm:constr type="t" for="ch" forName="dummy5a" refType="h" fact="0.71"/>
          <dgm:constr type="l" for="ch" forName="dummy5b" refType="w" fact="0.1163"/>
          <dgm:constr type="t" for="ch" forName="dummy5b" refType="h" fact="0.29"/>
          <dgm:constr type="r" for="ch" forName="wedge5Tx" refType="w" fact="0.33"/>
          <dgm:constr type="t" for="ch" forName="wedge5Tx" refType="h" fact="0.42"/>
          <dgm:constr type="w" for="ch" forName="wedge5Tx" refType="w" fact="0.23"/>
          <dgm:constr type="h" for="ch" forName="wedge5Tx" refType="h" fact="0.165"/>
          <dgm:constr type="l" for="ch" forName="wedge6" refType="w" fact="0.07"/>
          <dgm:constr type="t" for="ch" forName="wedge6" refType="h" fact="0.0627"/>
          <dgm:constr type="w" for="ch" forName="wedge6" refType="w" fact="0.84"/>
          <dgm:constr type="h" for="ch" forName="wedge6" refType="h" fact="0.84"/>
          <dgm:constr type="l" for="ch" forName="dummy6a" refType="w" fact="0.1263"/>
          <dgm:constr type="t" for="ch" forName="dummy6a" refType="h" fact="0.2727"/>
          <dgm:constr type="l" for="ch" forName="dummy6b" refType="w" fact="0.49"/>
          <dgm:constr type="t" for="ch" forName="dummy6b" refType="h" fact="0.0627"/>
          <dgm:constr type="r" for="ch" forName="wedge6Tx" refType="w" fact="0.47"/>
          <dgm:constr type="t" for="ch" forName="wedge6Tx" refType="h" fact="0.17"/>
          <dgm:constr type="w" for="ch" forName="wedge6Tx" refType="w" fact="0.22"/>
          <dgm:constr type="h" for="ch" forName="wedge6Tx" refType="h" fact="0.17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primFontSz" for="ch" ptType="node" op="equ"/>
        </dgm:constrLst>
      </dgm:if>
      <dgm:else name="Name7">
        <dgm:constrLst>
          <dgm:constr type="l" for="ch" forName="wedge1" refType="w" fact="0.0887"/>
          <dgm:constr type="t" for="ch" forName="wedge1" refType="w" fact="0.062"/>
          <dgm:constr type="w" for="ch" forName="wedge1" refType="w" fact="0.84"/>
          <dgm:constr type="h" for="ch" forName="wedge1" refType="h" fact="0.84"/>
          <dgm:constr type="l" for="ch" forName="dummy1a" refType="w" fact="0.5087"/>
          <dgm:constr type="t" for="ch" forName="dummy1a" refType="h" fact="0.062"/>
          <dgm:constr type="l" for="ch" forName="dummy1b" refType="w" fact="0.837"/>
          <dgm:constr type="t" for="ch" forName="dummy1b" refType="h" fact="0.2201"/>
          <dgm:constr type="l" for="ch" forName="wedge1Tx" refType="w" fact="0.53"/>
          <dgm:constr type="t" for="ch" forName="wedge1Tx" refType="h" fact="0.14"/>
          <dgm:constr type="w" for="ch" forName="wedge1Tx" refType="w" fact="0.2"/>
          <dgm:constr type="h" for="ch" forName="wedge1Tx" refType="h" fact="0.16"/>
          <dgm:constr type="l" for="ch" forName="wedge2" refType="w" fact="0.0995"/>
          <dgm:constr type="t" for="ch" forName="wedge2" refType="w" fact="0.0755"/>
          <dgm:constr type="w" for="ch" forName="wedge2" refType="w" fact="0.84"/>
          <dgm:constr type="h" for="ch" forName="wedge2" refType="h" fact="0.84"/>
          <dgm:constr type="l" for="ch" forName="dummy2a" refType="w" fact="0.8479"/>
          <dgm:constr type="t" for="ch" forName="dummy2a" refType="h" fact="0.2337"/>
          <dgm:constr type="l" for="ch" forName="dummy2b" refType="w" fact="0.929"/>
          <dgm:constr type="t" for="ch" forName="dummy2b" refType="h" fact="0.589"/>
          <dgm:constr type="l" for="ch" forName="wedge2Tx" refType="w" fact="0.67"/>
          <dgm:constr type="t" for="ch" forName="wedge2Tx" refType="h" fact="0.38"/>
          <dgm:constr type="w" for="ch" forName="wedge2Tx" refType="w" fact="0.23"/>
          <dgm:constr type="h" for="ch" forName="wedge2Tx" refType="h" fact="0.14"/>
          <dgm:constr type="l" for="ch" forName="wedge3" refType="w" fact="0.0956"/>
          <dgm:constr type="t" for="ch" forName="wedge3" refType="w" fact="0.0925"/>
          <dgm:constr type="w" for="ch" forName="wedge3" refType="w" fact="0.84"/>
          <dgm:constr type="h" for="ch" forName="wedge3" refType="h" fact="0.84"/>
          <dgm:constr type="l" for="ch" forName="dummy3a" refType="w" fact="0.9251"/>
          <dgm:constr type="t" for="ch" forName="dummy3a" refType="h" fact="0.6059"/>
          <dgm:constr type="l" for="ch" forName="dummy3b" refType="w" fact="0.6979"/>
          <dgm:constr type="t" for="ch" forName="dummy3b" refType="h" fact="0.8909"/>
          <dgm:constr type="l" for="ch" forName="wedge3Tx" refType="w" fact="0.635"/>
          <dgm:constr type="t" for="ch" forName="wedge3Tx" refType="h" fact="0.59"/>
          <dgm:constr type="w" for="ch" forName="wedge3Tx" refType="w" fact="0.2"/>
          <dgm:constr type="h" for="ch" forName="wedge3Tx" refType="h" fact="0.155"/>
          <dgm:constr type="l" for="ch" forName="wedge4" refType="w" fact="0.08"/>
          <dgm:constr type="t" for="ch" forName="wedge4" refType="h" fact="0.1"/>
          <dgm:constr type="w" for="ch" forName="wedge4" refType="w" fact="0.84"/>
          <dgm:constr type="h" for="ch" forName="wedge4" refType="h" fact="0.84"/>
          <dgm:constr type="l" for="ch" forName="dummy4a" refType="w" fact="0.6822"/>
          <dgm:constr type="t" for="ch" forName="dummy4a" refType="h" fact="0.8984"/>
          <dgm:constr type="l" for="ch" forName="dummy4b" refType="w" fact="0.3178"/>
          <dgm:constr type="t" for="ch" forName="dummy4b" refType="h" fact="0.8984"/>
          <dgm:constr type="l" for="ch" forName="wedge4Tx" refType="w" fact="0.4025"/>
          <dgm:constr type="t" for="ch" forName="wedge4Tx" refType="h" fact="0.76"/>
          <dgm:constr type="w" for="ch" forName="wedge4Tx" refType="w" fact="0.195"/>
          <dgm:constr type="h" for="ch" forName="wedge4Tx" refType="h" fact="0.14"/>
          <dgm:constr type="l" for="ch" forName="wedge5" refType="w" fact="0.0644"/>
          <dgm:constr type="t" for="ch" forName="wedge5" refType="h" fact="0.0925"/>
          <dgm:constr type="w" for="ch" forName="wedge5" refType="w" fact="0.84"/>
          <dgm:constr type="h" for="ch" forName="wedge5" refType="h" fact="0.84"/>
          <dgm:constr type="l" for="ch" forName="dummy5a" refType="w" fact="0.3021"/>
          <dgm:constr type="t" for="ch" forName="dummy5a" refType="h" fact="0.8909"/>
          <dgm:constr type="l" for="ch" forName="dummy5b" refType="w" fact="0.0749"/>
          <dgm:constr type="t" for="ch" forName="dummy5b" refType="h" fact="0.6059"/>
          <dgm:constr type="r" for="ch" forName="wedge5Tx" refType="w" fact="0.365"/>
          <dgm:constr type="t" for="ch" forName="wedge5Tx" refType="h" fact="0.59"/>
          <dgm:constr type="w" for="ch" forName="wedge5Tx" refType="w" fact="0.2"/>
          <dgm:constr type="h" for="ch" forName="wedge5Tx" refType="h" fact="0.155"/>
          <dgm:constr type="l" for="ch" forName="wedge6" refType="w" fact="0.0605"/>
          <dgm:constr type="t" for="ch" forName="wedge6" refType="h" fact="0.0755"/>
          <dgm:constr type="w" for="ch" forName="wedge6" refType="w" fact="0.84"/>
          <dgm:constr type="h" for="ch" forName="wedge6" refType="h" fact="0.84"/>
          <dgm:constr type="l" for="ch" forName="dummy6a" refType="w" fact="0.071"/>
          <dgm:constr type="t" for="ch" forName="dummy6a" refType="h" fact="0.589"/>
          <dgm:constr type="l" for="ch" forName="dummy6b" refType="w" fact="0.1521"/>
          <dgm:constr type="t" for="ch" forName="dummy6b" refType="h" fact="0.2337"/>
          <dgm:constr type="r" for="ch" forName="wedge6Tx" refType="w" fact="0.33"/>
          <dgm:constr type="t" for="ch" forName="wedge6Tx" refType="h" fact="0.38"/>
          <dgm:constr type="w" for="ch" forName="wedge6Tx" refType="w" fact="0.23"/>
          <dgm:constr type="h" for="ch" forName="wedge6Tx" refType="h" fact="0.14"/>
          <dgm:constr type="l" for="ch" forName="wedge7" refType="w" fact="0.0713"/>
          <dgm:constr type="t" for="ch" forName="wedge7" refType="h" fact="0.062"/>
          <dgm:constr type="w" for="ch" forName="wedge7" refType="w" fact="0.84"/>
          <dgm:constr type="h" for="ch" forName="wedge7" refType="h" fact="0.84"/>
          <dgm:constr type="l" for="ch" forName="dummy7a" refType="w" fact="0.163"/>
          <dgm:constr type="t" for="ch" forName="dummy7a" refType="h" fact="0.2201"/>
          <dgm:constr type="l" for="ch" forName="dummy7b" refType="w" fact="0.4913"/>
          <dgm:constr type="t" for="ch" forName="dummy7b" refType="h" fact="0.062"/>
          <dgm:constr type="r" for="ch" forName="wedge7Tx" refType="w" fact="0.47"/>
          <dgm:constr type="t" for="ch" forName="wedge7Tx" refType="h" fact="0.14"/>
          <dgm:constr type="w" for="ch" forName="wedge7Tx" refType="w" fact="0.2"/>
          <dgm:constr type="h" for="ch" forName="wedge7Tx" refType="h" fact="0.16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h" for="ch" forName="arrowWedge7" refType="w" fact="0.08"/>
          <dgm:constr type="diam" for="ch" forName="arrowWedge7" refType="w" fact="0.84"/>
          <dgm:constr type="l" for="ch" forName="arrowWedge7" refType="w" fact="0.5"/>
          <dgm:constr type="t" for="ch" forName="arrowWedge7" refType="w" fact="0.5"/>
          <dgm:constr type="primFontSz" for="ch" ptType="node" op="equ"/>
        </dgm:constrLst>
      </dgm:else>
    </dgm:choose>
    <dgm:ruleLst/>
    <dgm:choose name="Name8">
      <dgm:if name="Name9" axis="ch" ptType="node" func="cnt" op="gte" val="1">
        <dgm:layoutNode name="wedge1">
          <dgm:alg type="sp"/>
          <dgm:choose name="Name10">
            <dgm:if name="Name11" axis="ch" ptType="node" func="cnt" op="equ" val="1">
              <dgm:shape xmlns:r="http://schemas.openxmlformats.org/officeDocument/2006/relationships" type="ellipse" r:blip="">
                <dgm:adjLst/>
              </dgm:shape>
            </dgm:if>
            <dgm:if name="Name12" axis="ch" ptType="node" func="cnt" op="equ" val="2">
              <dgm:shape xmlns:r="http://schemas.openxmlformats.org/officeDocument/2006/relationships" type="pie" r:blip="">
                <dgm:adjLst>
                  <dgm:adj idx="1" val="270"/>
                  <dgm:adj idx="2" val="90"/>
                </dgm:adjLst>
              </dgm:shape>
            </dgm:if>
            <dgm:if name="Name13" axis="ch" ptType="node" func="cnt" op="equ" val="3">
              <dgm:shape xmlns:r="http://schemas.openxmlformats.org/officeDocument/2006/relationships" type="pie" r:blip="">
                <dgm:adjLst>
                  <dgm:adj idx="1" val="270"/>
                  <dgm:adj idx="2" val="30"/>
                </dgm:adjLst>
              </dgm:shape>
            </dgm:if>
            <dgm:if name="Name14" axis="ch" ptType="node" func="cnt" op="equ" val="4">
              <dgm:shape xmlns:r="http://schemas.openxmlformats.org/officeDocument/2006/relationships" type="pie" r:blip="">
                <dgm:adjLst>
                  <dgm:adj idx="1" val="270"/>
                  <dgm:adj idx="2" val="0"/>
                </dgm:adjLst>
              </dgm:shape>
            </dgm:if>
            <dgm:if name="Name15" axis="ch" ptType="node" func="cnt" op="equ" val="5">
              <dgm:shape xmlns:r="http://schemas.openxmlformats.org/officeDocument/2006/relationships" type="pie" r:blip="">
                <dgm:adjLst>
                  <dgm:adj idx="1" val="270"/>
                  <dgm:adj idx="2" val="342"/>
                </dgm:adjLst>
              </dgm:shape>
            </dgm:if>
            <dgm:if name="Name16" axis="ch" ptType="node" func="cnt" op="equ" val="6">
              <dgm:shape xmlns:r="http://schemas.openxmlformats.org/officeDocument/2006/relationships" type="pie" r:blip="">
                <dgm:adjLst>
                  <dgm:adj idx="1" val="270"/>
                  <dgm:adj idx="2" val="330"/>
                </dgm:adjLst>
              </dgm:shape>
            </dgm:if>
            <dgm:else name="Name17">
              <dgm:shape xmlns:r="http://schemas.openxmlformats.org/officeDocument/2006/relationships" type="pie" r:blip="">
                <dgm:adjLst>
                  <dgm:adj idx="1" val="270"/>
                  <dgm:adj idx="2" val="321.4286"/>
                </dgm:adjLst>
              </dgm:shape>
            </dgm:else>
          </dgm:choose>
          <dgm:choose name="Name18">
            <dgm:if name="Name19" func="var" arg="dir" op="equ" val="norm">
              <dgm:presOf axis="ch desOrSelf" ptType="node node" st="1 1" cnt="1 0"/>
            </dgm:if>
            <dgm:else name="Name20">
              <dgm:choose name="Name21">
                <dgm:if name="Name22" axis="ch" ptType="node" func="cnt" op="equ" val="1">
                  <dgm:presOf axis="ch desOrSelf" ptType="node node" st="1 1" cnt="1 0"/>
                </dgm:if>
                <dgm:if name="Name23" axis="ch" ptType="node" func="cnt" op="equ" val="2">
                  <dgm:presOf axis="ch desOrSelf" ptType="node node" st="2 1" cnt="1 0"/>
                </dgm:if>
                <dgm:if name="Name24" axis="ch" ptType="node" func="cnt" op="equ" val="3">
                  <dgm:presOf axis="ch desOrSelf" ptType="node node" st="3 1" cnt="1 0"/>
                </dgm:if>
                <dgm:if name="Name25" axis="ch" ptType="node" func="cnt" op="equ" val="4">
                  <dgm:presOf axis="ch desOrSelf" ptType="node node" st="4 1" cnt="1 0"/>
                </dgm:if>
                <dgm:if name="Name26" axis="ch" ptType="node" func="cnt" op="equ" val="5">
                  <dgm:presOf axis="ch desOrSelf" ptType="node node" st="5 1" cnt="1 0"/>
                </dgm:if>
                <dgm:if name="Name27" axis="ch" ptType="node" func="cnt" op="equ" val="6">
                  <dgm:presOf axis="ch desOrSelf" ptType="node node" st="6 1" cnt="1 0"/>
                </dgm:if>
                <dgm:else name="Name28">
                  <dgm:presOf axis="ch desOrSelf" ptType="node node" st="7 1" cnt="1 0"/>
                </dgm:else>
              </dgm:choose>
            </dgm:else>
          </dgm:choose>
          <dgm:constrLst/>
          <dgm:ruleLst/>
        </dgm:layoutNode>
        <dgm:layoutNode name="dummy1a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1b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1Tx" moveWith="wedg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29">
            <dgm:if name="Name30" func="var" arg="dir" op="equ" val="norm">
              <dgm:presOf axis="ch desOrSelf" ptType="node node" st="1 1" cnt="1 0"/>
            </dgm:if>
            <dgm:else name="Name31">
              <dgm:choose name="Name32">
                <dgm:if name="Name33" axis="ch" ptType="node" func="cnt" op="equ" val="1">
                  <dgm:presOf axis="ch desOrSelf" ptType="node node" st="1 1" cnt="1 0"/>
                </dgm:if>
                <dgm:if name="Name34" axis="ch" ptType="node" func="cnt" op="equ" val="2">
                  <dgm:presOf axis="ch desOrSelf" ptType="node node" st="2 1" cnt="1 0"/>
                </dgm:if>
                <dgm:if name="Name35" axis="ch" ptType="node" func="cnt" op="equ" val="3">
                  <dgm:presOf axis="ch desOrSelf" ptType="node node" st="3 1" cnt="1 0"/>
                </dgm:if>
                <dgm:if name="Name36" axis="ch" ptType="node" func="cnt" op="equ" val="4">
                  <dgm:presOf axis="ch desOrSelf" ptType="node node" st="4 1" cnt="1 0"/>
                </dgm:if>
                <dgm:if name="Name37" axis="ch" ptType="node" func="cnt" op="equ" val="5">
                  <dgm:presOf axis="ch desOrSelf" ptType="node node" st="5 1" cnt="1 0"/>
                </dgm:if>
                <dgm:if name="Name38" axis="ch" ptType="node" func="cnt" op="equ" val="6">
                  <dgm:presOf axis="ch desOrSelf" ptType="node node" st="6 1" cnt="1 0"/>
                </dgm:if>
                <dgm:else name="Name39">
                  <dgm:presOf axis="ch desOrSelf" ptType="node node" st="7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40"/>
    </dgm:choose>
    <dgm:choose name="Name41">
      <dgm:if name="Name42" axis="ch" ptType="node" func="cnt" op="gte" val="2">
        <dgm:layoutNode name="wedge2">
          <dgm:alg type="sp"/>
          <dgm:choose name="Name43">
            <dgm:if name="Name44" axis="ch" ptType="node" func="cnt" op="equ" val="2">
              <dgm:shape xmlns:r="http://schemas.openxmlformats.org/officeDocument/2006/relationships" type="pie" r:blip="">
                <dgm:adjLst>
                  <dgm:adj idx="1" val="90"/>
                  <dgm:adj idx="2" val="270"/>
                </dgm:adjLst>
              </dgm:shape>
            </dgm:if>
            <dgm:if name="Name45" axis="ch" ptType="node" func="cnt" op="equ" val="3">
              <dgm:shape xmlns:r="http://schemas.openxmlformats.org/officeDocument/2006/relationships" type="pie" r:blip="">
                <dgm:adjLst>
                  <dgm:adj idx="1" val="30"/>
                  <dgm:adj idx="2" val="150"/>
                </dgm:adjLst>
              </dgm:shape>
            </dgm:if>
            <dgm:if name="Name46" axis="ch" ptType="node" func="cnt" op="equ" val="4">
              <dgm:shape xmlns:r="http://schemas.openxmlformats.org/officeDocument/2006/relationships" type="pie" r:blip="">
                <dgm:adjLst>
                  <dgm:adj idx="1" val="0"/>
                  <dgm:adj idx="2" val="90"/>
                </dgm:adjLst>
              </dgm:shape>
            </dgm:if>
            <dgm:if name="Name47" axis="ch" ptType="node" func="cnt" op="equ" val="5">
              <dgm:shape xmlns:r="http://schemas.openxmlformats.org/officeDocument/2006/relationships" type="pie" r:blip="">
                <dgm:adjLst>
                  <dgm:adj idx="1" val="342"/>
                  <dgm:adj idx="2" val="54"/>
                </dgm:adjLst>
              </dgm:shape>
            </dgm:if>
            <dgm:if name="Name48" axis="ch" ptType="node" func="cnt" op="equ" val="6">
              <dgm:shape xmlns:r="http://schemas.openxmlformats.org/officeDocument/2006/relationships" type="pie" r:blip="">
                <dgm:adjLst>
                  <dgm:adj idx="1" val="330"/>
                  <dgm:adj idx="2" val="30"/>
                </dgm:adjLst>
              </dgm:shape>
            </dgm:if>
            <dgm:else name="Name49">
              <dgm:shape xmlns:r="http://schemas.openxmlformats.org/officeDocument/2006/relationships" type="pie" r:blip="">
                <dgm:adjLst>
                  <dgm:adj idx="1" val="321.4286"/>
                  <dgm:adj idx="2" val="12.85714"/>
                </dgm:adjLst>
              </dgm:shape>
            </dgm:else>
          </dgm:choose>
          <dgm:choose name="Name50">
            <dgm:if name="Name51" func="var" arg="dir" op="equ" val="norm">
              <dgm:presOf axis="ch desOrSelf" ptType="node node" st="2 1" cnt="1 0"/>
            </dgm:if>
            <dgm:else name="Name52">
              <dgm:choose name="Name53">
                <dgm:if name="Name54" axis="ch" ptType="node" func="cnt" op="equ" val="2">
                  <dgm:presOf axis="ch desOrSelf" ptType="node node" st="1 1" cnt="1 0"/>
                </dgm:if>
                <dgm:if name="Name55" axis="ch" ptType="node" func="cnt" op="equ" val="3">
                  <dgm:presOf axis="ch desOrSelf" ptType="node node" st="2 1" cnt="1 0"/>
                </dgm:if>
                <dgm:if name="Name56" axis="ch" ptType="node" func="cnt" op="equ" val="4">
                  <dgm:presOf axis="ch desOrSelf" ptType="node node" st="3 1" cnt="1 0"/>
                </dgm:if>
                <dgm:if name="Name57" axis="ch" ptType="node" func="cnt" op="equ" val="5">
                  <dgm:presOf axis="ch desOrSelf" ptType="node node" st="4 1" cnt="1 0"/>
                </dgm:if>
                <dgm:if name="Name58" axis="ch" ptType="node" func="cnt" op="equ" val="6">
                  <dgm:presOf axis="ch desOrSelf" ptType="node node" st="5 1" cnt="1 0"/>
                </dgm:if>
                <dgm:else name="Name59">
                  <dgm:presOf axis="ch desOrSelf" ptType="node node" st="6 1" cnt="1 0"/>
                </dgm:else>
              </dgm:choose>
            </dgm:else>
          </dgm:choose>
          <dgm:constrLst/>
          <dgm:ruleLst/>
        </dgm:layoutNode>
        <dgm:layoutNode name="dummy2a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2b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2Tx" moveWith="wedge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60">
            <dgm:if name="Name61" func="var" arg="dir" op="equ" val="norm">
              <dgm:presOf axis="ch desOrSelf" ptType="node node" st="2 1" cnt="1 0"/>
            </dgm:if>
            <dgm:else name="Name62">
              <dgm:choose name="Name63">
                <dgm:if name="Name64" axis="ch" ptType="node" func="cnt" op="equ" val="2">
                  <dgm:presOf axis="ch desOrSelf" ptType="node node" st="1 1" cnt="1 0"/>
                </dgm:if>
                <dgm:if name="Name65" axis="ch" ptType="node" func="cnt" op="equ" val="3">
                  <dgm:presOf axis="ch desOrSelf" ptType="node node" st="2 1" cnt="1 0"/>
                </dgm:if>
                <dgm:if name="Name66" axis="ch" ptType="node" func="cnt" op="equ" val="4">
                  <dgm:presOf axis="ch desOrSelf" ptType="node node" st="3 1" cnt="1 0"/>
                </dgm:if>
                <dgm:if name="Name67" axis="ch" ptType="node" func="cnt" op="equ" val="5">
                  <dgm:presOf axis="ch desOrSelf" ptType="node node" st="4 1" cnt="1 0"/>
                </dgm:if>
                <dgm:if name="Name68" axis="ch" ptType="node" func="cnt" op="equ" val="6">
                  <dgm:presOf axis="ch desOrSelf" ptType="node node" st="5 1" cnt="1 0"/>
                </dgm:if>
                <dgm:else name="Name69">
                  <dgm:presOf axis="ch desOrSelf" ptType="node node" st="6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70"/>
    </dgm:choose>
    <dgm:choose name="Name71">
      <dgm:if name="Name72" axis="ch" ptType="node" func="cnt" op="gte" val="3">
        <dgm:layoutNode name="wedge3">
          <dgm:alg type="sp"/>
          <dgm:choose name="Name73">
            <dgm:if name="Name74" axis="ch" ptType="node" func="cnt" op="equ" val="3">
              <dgm:shape xmlns:r="http://schemas.openxmlformats.org/officeDocument/2006/relationships" type="pie" r:blip="">
                <dgm:adjLst>
                  <dgm:adj idx="1" val="150"/>
                  <dgm:adj idx="2" val="270"/>
                </dgm:adjLst>
              </dgm:shape>
            </dgm:if>
            <dgm:if name="Name75" axis="ch" ptType="node" func="cnt" op="equ" val="4">
              <dgm:shape xmlns:r="http://schemas.openxmlformats.org/officeDocument/2006/relationships" type="pie" r:blip="">
                <dgm:adjLst>
                  <dgm:adj idx="1" val="90"/>
                  <dgm:adj idx="2" val="180"/>
                </dgm:adjLst>
              </dgm:shape>
            </dgm:if>
            <dgm:if name="Name76" axis="ch" ptType="node" func="cnt" op="equ" val="5">
              <dgm:shape xmlns:r="http://schemas.openxmlformats.org/officeDocument/2006/relationships" type="pie" r:blip="">
                <dgm:adjLst>
                  <dgm:adj idx="1" val="54"/>
                  <dgm:adj idx="2" val="126"/>
                </dgm:adjLst>
              </dgm:shape>
            </dgm:if>
            <dgm:if name="Name77" axis="ch" ptType="node" func="cnt" op="equ" val="6">
              <dgm:shape xmlns:r="http://schemas.openxmlformats.org/officeDocument/2006/relationships" type="pie" r:blip="">
                <dgm:adjLst>
                  <dgm:adj idx="1" val="30"/>
                  <dgm:adj idx="2" val="90"/>
                </dgm:adjLst>
              </dgm:shape>
            </dgm:if>
            <dgm:else name="Name78">
              <dgm:shape xmlns:r="http://schemas.openxmlformats.org/officeDocument/2006/relationships" type="pie" r:blip="">
                <dgm:adjLst>
                  <dgm:adj idx="1" val="12.85714"/>
                  <dgm:adj idx="2" val="64.28571"/>
                </dgm:adjLst>
              </dgm:shape>
            </dgm:else>
          </dgm:choose>
          <dgm:choose name="Name79">
            <dgm:if name="Name80" func="var" arg="dir" op="equ" val="norm">
              <dgm:presOf axis="ch desOrSelf" ptType="node node" st="3 1" cnt="1 0"/>
            </dgm:if>
            <dgm:else name="Name81">
              <dgm:choose name="Name82">
                <dgm:if name="Name83" axis="ch" ptType="node" func="cnt" op="equ" val="3">
                  <dgm:presOf axis="ch desOrSelf" ptType="node node" st="1 1" cnt="1 0"/>
                </dgm:if>
                <dgm:if name="Name84" axis="ch" ptType="node" func="cnt" op="equ" val="4">
                  <dgm:presOf axis="ch desOrSelf" ptType="node node" st="2 1" cnt="1 0"/>
                </dgm:if>
                <dgm:if name="Name85" axis="ch" ptType="node" func="cnt" op="equ" val="5">
                  <dgm:presOf axis="ch desOrSelf" ptType="node node" st="3 1" cnt="1 0"/>
                </dgm:if>
                <dgm:if name="Name86" axis="ch" ptType="node" func="cnt" op="equ" val="6">
                  <dgm:presOf axis="ch desOrSelf" ptType="node node" st="4 1" cnt="1 0"/>
                </dgm:if>
                <dgm:else name="Name87">
                  <dgm:presOf axis="ch desOrSelf" ptType="node node" st="5 1" cnt="1 0"/>
                </dgm:else>
              </dgm:choose>
            </dgm:else>
          </dgm:choose>
          <dgm:constrLst/>
          <dgm:ruleLst/>
        </dgm:layoutNode>
        <dgm:layoutNode name="dummy3a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3b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3Tx" moveWith="wedge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88">
            <dgm:if name="Name89" func="var" arg="dir" op="equ" val="norm">
              <dgm:presOf axis="ch desOrSelf" ptType="node node" st="3 1" cnt="1 0"/>
            </dgm:if>
            <dgm:else name="Name90">
              <dgm:choose name="Name91">
                <dgm:if name="Name92" axis="ch" ptType="node" func="cnt" op="equ" val="3">
                  <dgm:presOf axis="ch desOrSelf" ptType="node node" st="1 1" cnt="1 0"/>
                </dgm:if>
                <dgm:if name="Name93" axis="ch" ptType="node" func="cnt" op="equ" val="4">
                  <dgm:presOf axis="ch desOrSelf" ptType="node node" st="2 1" cnt="1 0"/>
                </dgm:if>
                <dgm:if name="Name94" axis="ch" ptType="node" func="cnt" op="equ" val="5">
                  <dgm:presOf axis="ch desOrSelf" ptType="node node" st="3 1" cnt="1 0"/>
                </dgm:if>
                <dgm:if name="Name95" axis="ch" ptType="node" func="cnt" op="equ" val="6">
                  <dgm:presOf axis="ch desOrSelf" ptType="node node" st="4 1" cnt="1 0"/>
                </dgm:if>
                <dgm:else name="Name96">
                  <dgm:presOf axis="ch desOrSelf" ptType="node node" st="5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97"/>
    </dgm:choose>
    <dgm:choose name="Name98">
      <dgm:if name="Name99" axis="ch" ptType="node" func="cnt" op="gte" val="4">
        <dgm:layoutNode name="wedge4">
          <dgm:alg type="sp"/>
          <dgm:choose name="Name100">
            <dgm:if name="Name101" axis="ch" ptType="node" func="cnt" op="equ" val="4">
              <dgm:shape xmlns:r="http://schemas.openxmlformats.org/officeDocument/2006/relationships" type="pie" r:blip="">
                <dgm:adjLst>
                  <dgm:adj idx="1" val="180"/>
                  <dgm:adj idx="2" val="270"/>
                </dgm:adjLst>
              </dgm:shape>
            </dgm:if>
            <dgm:if name="Name102" axis="ch" ptType="node" func="cnt" op="equ" val="5">
              <dgm:shape xmlns:r="http://schemas.openxmlformats.org/officeDocument/2006/relationships" type="pie" r:blip="">
                <dgm:adjLst>
                  <dgm:adj idx="1" val="126"/>
                  <dgm:adj idx="2" val="198"/>
                </dgm:adjLst>
              </dgm:shape>
            </dgm:if>
            <dgm:if name="Name103" axis="ch" ptType="node" func="cnt" op="equ" val="6">
              <dgm:shape xmlns:r="http://schemas.openxmlformats.org/officeDocument/2006/relationships" type="pie" r:blip="">
                <dgm:adjLst>
                  <dgm:adj idx="1" val="90"/>
                  <dgm:adj idx="2" val="150"/>
                </dgm:adjLst>
              </dgm:shape>
            </dgm:if>
            <dgm:else name="Name104">
              <dgm:shape xmlns:r="http://schemas.openxmlformats.org/officeDocument/2006/relationships" type="pie" r:blip="">
                <dgm:adjLst>
                  <dgm:adj idx="1" val="64.2871"/>
                  <dgm:adj idx="2" val="115.7143"/>
                </dgm:adjLst>
              </dgm:shape>
            </dgm:else>
          </dgm:choose>
          <dgm:choose name="Name105">
            <dgm:if name="Name106" func="var" arg="dir" op="equ" val="norm">
              <dgm:presOf axis="ch desOrSelf" ptType="node node" st="4 1" cnt="1 0"/>
            </dgm:if>
            <dgm:else name="Name107">
              <dgm:choose name="Name108">
                <dgm:if name="Name109" axis="ch" ptType="node" func="cnt" op="equ" val="4">
                  <dgm:presOf axis="ch desOrSelf" ptType="node node" st="1 1" cnt="1 0"/>
                </dgm:if>
                <dgm:if name="Name110" axis="ch" ptType="node" func="cnt" op="equ" val="5">
                  <dgm:presOf axis="ch desOrSelf" ptType="node node" st="2 1" cnt="1 0"/>
                </dgm:if>
                <dgm:if name="Name111" axis="ch" ptType="node" func="cnt" op="equ" val="6">
                  <dgm:presOf axis="ch desOrSelf" ptType="node node" st="3 1" cnt="1 0"/>
                </dgm:if>
                <dgm:else name="Name112">
                  <dgm:presOf axis="ch desOrSelf" ptType="node node" st="4 1" cnt="1 0"/>
                </dgm:else>
              </dgm:choose>
            </dgm:else>
          </dgm:choose>
          <dgm:constrLst/>
          <dgm:ruleLst/>
        </dgm:layoutNode>
        <dgm:layoutNode name="dummy4a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4b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4Tx" moveWith="wedge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13">
            <dgm:if name="Name114" func="var" arg="dir" op="equ" val="norm">
              <dgm:presOf axis="ch desOrSelf" ptType="node node" st="4 1" cnt="1 0"/>
            </dgm:if>
            <dgm:else name="Name115">
              <dgm:choose name="Name116">
                <dgm:if name="Name117" axis="ch" ptType="node" func="cnt" op="equ" val="4">
                  <dgm:presOf axis="ch desOrSelf" ptType="node node" st="1 1" cnt="1 0"/>
                </dgm:if>
                <dgm:if name="Name118" axis="ch" ptType="node" func="cnt" op="equ" val="5">
                  <dgm:presOf axis="ch desOrSelf" ptType="node node" st="2 1" cnt="1 0"/>
                </dgm:if>
                <dgm:if name="Name119" axis="ch" ptType="node" func="cnt" op="equ" val="6">
                  <dgm:presOf axis="ch desOrSelf" ptType="node node" st="3 1" cnt="1 0"/>
                </dgm:if>
                <dgm:else name="Name120">
                  <dgm:presOf axis="ch desOrSelf" ptType="node node" st="4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21"/>
    </dgm:choose>
    <dgm:choose name="Name122">
      <dgm:if name="Name123" axis="ch" ptType="node" func="cnt" op="gte" val="5">
        <dgm:layoutNode name="wedge5">
          <dgm:alg type="sp"/>
          <dgm:choose name="Name124">
            <dgm:if name="Name125" axis="ch" ptType="node" func="cnt" op="equ" val="5">
              <dgm:shape xmlns:r="http://schemas.openxmlformats.org/officeDocument/2006/relationships" type="pie" r:blip="">
                <dgm:adjLst>
                  <dgm:adj idx="1" val="198"/>
                  <dgm:adj idx="2" val="270"/>
                </dgm:adjLst>
              </dgm:shape>
            </dgm:if>
            <dgm:if name="Name126" axis="ch" ptType="node" func="cnt" op="equ" val="6">
              <dgm:shape xmlns:r="http://schemas.openxmlformats.org/officeDocument/2006/relationships" type="pie" r:blip="">
                <dgm:adjLst>
                  <dgm:adj idx="1" val="150"/>
                  <dgm:adj idx="2" val="210"/>
                </dgm:adjLst>
              </dgm:shape>
            </dgm:if>
            <dgm:else name="Name127">
              <dgm:shape xmlns:r="http://schemas.openxmlformats.org/officeDocument/2006/relationships" type="pie" r:blip="">
                <dgm:adjLst>
                  <dgm:adj idx="1" val="115.7143"/>
                  <dgm:adj idx="2" val="167.1429"/>
                </dgm:adjLst>
              </dgm:shape>
            </dgm:else>
          </dgm:choose>
          <dgm:choose name="Name128">
            <dgm:if name="Name129" func="var" arg="dir" op="equ" val="norm">
              <dgm:presOf axis="ch desOrSelf" ptType="node node" st="5 1" cnt="1 0"/>
            </dgm:if>
            <dgm:else name="Name130">
              <dgm:choose name="Name131">
                <dgm:if name="Name132" axis="ch" ptType="node" func="cnt" op="equ" val="5">
                  <dgm:presOf axis="ch desOrSelf" ptType="node node" st="1 1" cnt="1 0"/>
                </dgm:if>
                <dgm:if name="Name133" axis="ch" ptType="node" func="cnt" op="equ" val="6">
                  <dgm:presOf axis="ch desOrSelf" ptType="node node" st="2 1" cnt="1 0"/>
                </dgm:if>
                <dgm:else name="Name134">
                  <dgm:presOf axis="ch desOrSelf" ptType="node node" st="3 1" cnt="1 0"/>
                </dgm:else>
              </dgm:choose>
            </dgm:else>
          </dgm:choose>
          <dgm:constrLst/>
          <dgm:ruleLst/>
        </dgm:layoutNode>
        <dgm:layoutNode name="dummy5a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5b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5Tx" moveWith="wedge5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35">
            <dgm:if name="Name136" func="var" arg="dir" op="equ" val="norm">
              <dgm:presOf axis="ch desOrSelf" ptType="node node" st="5 1" cnt="1 0"/>
            </dgm:if>
            <dgm:else name="Name137">
              <dgm:choose name="Name138">
                <dgm:if name="Name139" axis="ch" ptType="node" func="cnt" op="equ" val="5">
                  <dgm:presOf axis="ch desOrSelf" ptType="node node" st="1 1" cnt="1 0"/>
                </dgm:if>
                <dgm:if name="Name140" axis="ch" ptType="node" func="cnt" op="equ" val="6">
                  <dgm:presOf axis="ch desOrSelf" ptType="node node" st="2 1" cnt="1 0"/>
                </dgm:if>
                <dgm:else name="Name141">
                  <dgm:presOf axis="ch desOrSelf" ptType="node node" st="3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42"/>
    </dgm:choose>
    <dgm:choose name="Name143">
      <dgm:if name="Name144" axis="ch" ptType="node" func="cnt" op="gte" val="6">
        <dgm:layoutNode name="wedge6">
          <dgm:alg type="sp"/>
          <dgm:choose name="Name145">
            <dgm:if name="Name146" axis="ch" ptType="node" func="cnt" op="equ" val="6">
              <dgm:shape xmlns:r="http://schemas.openxmlformats.org/officeDocument/2006/relationships" type="pie" r:blip="">
                <dgm:adjLst>
                  <dgm:adj idx="1" val="210"/>
                  <dgm:adj idx="2" val="270"/>
                </dgm:adjLst>
              </dgm:shape>
            </dgm:if>
            <dgm:else name="Name147">
              <dgm:shape xmlns:r="http://schemas.openxmlformats.org/officeDocument/2006/relationships" type="pie" r:blip="">
                <dgm:adjLst>
                  <dgm:adj idx="1" val="167.1429"/>
                  <dgm:adj idx="2" val="218.5714"/>
                </dgm:adjLst>
              </dgm:shape>
            </dgm:else>
          </dgm:choose>
          <dgm:choose name="Name148">
            <dgm:if name="Name149" func="var" arg="dir" op="equ" val="norm">
              <dgm:presOf axis="ch desOrSelf" ptType="node node" st="6 1" cnt="1 0"/>
            </dgm:if>
            <dgm:else name="Name150">
              <dgm:choose name="Name151">
                <dgm:if name="Name152" axis="ch" ptType="node" func="cnt" op="equ" val="6">
                  <dgm:presOf axis="ch desOrSelf" ptType="node node" st="1 1" cnt="1 0"/>
                </dgm:if>
                <dgm:else name="Name153">
                  <dgm:presOf axis="ch desOrSelf" ptType="node node" st="2 1" cnt="1 0"/>
                </dgm:else>
              </dgm:choose>
            </dgm:else>
          </dgm:choose>
          <dgm:constrLst/>
          <dgm:ruleLst/>
        </dgm:layoutNode>
        <dgm:layoutNode name="dummy6a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6b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6Tx" moveWith="wedge6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54">
            <dgm:if name="Name155" func="var" arg="dir" op="equ" val="norm">
              <dgm:presOf axis="ch desOrSelf" ptType="node node" st="6 1" cnt="1 0"/>
            </dgm:if>
            <dgm:else name="Name156">
              <dgm:choose name="Name157">
                <dgm:if name="Name158" axis="ch" ptType="node" func="cnt" op="equ" val="6">
                  <dgm:presOf axis="ch desOrSelf" ptType="node node" st="1 1" cnt="1 0"/>
                </dgm:if>
                <dgm:else name="Name159">
                  <dgm:presOf axis="ch desOrSelf" ptType="node node" st="2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0"/>
    </dgm:choose>
    <dgm:choose name="Name161">
      <dgm:if name="Name162" axis="ch" ptType="node" func="cnt" op="gte" val="7">
        <dgm:layoutNode name="wedge7">
          <dgm:alg type="sp"/>
          <dgm:shape xmlns:r="http://schemas.openxmlformats.org/officeDocument/2006/relationships" type="pie" r:blip="">
            <dgm:adjLst>
              <dgm:adj idx="1" val="218.5714"/>
              <dgm:adj idx="2" val="270"/>
            </dgm:adjLst>
          </dgm:shape>
          <dgm:choose name="Name163">
            <dgm:if name="Name164" func="var" arg="dir" op="equ" val="norm">
              <dgm:presOf axis="ch desOrSelf" ptType="node node" st="7 1" cnt="1 0"/>
            </dgm:if>
            <dgm:else name="Name165">
              <dgm:presOf axis="ch desOrSelf" ptType="node node" st="1 1" cnt="1 0"/>
            </dgm:else>
          </dgm:choose>
          <dgm:constrLst/>
          <dgm:ruleLst/>
        </dgm:layoutNode>
        <dgm:layoutNode name="dummy7a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7b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7Tx" moveWith="wedge7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66">
            <dgm:if name="Name167" func="var" arg="dir" op="equ" val="norm">
              <dgm:presOf axis="ch desOrSelf" ptType="node node" st="7 1" cnt="1 0"/>
            </dgm:if>
            <dgm:else name="Name168">
              <dgm:presOf axis="ch desOrSelf" ptType="node node" st="1 1" cnt="1 0"/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9"/>
    </dgm:choose>
    <dgm:choose name="Name170">
      <dgm:if name="Name171" axis="ch" ptType="node" func="cnt" op="equ" val="1">
        <dgm:forEach name="Name172" axis="ch" ptType="sibTrans" hideLastTrans="0" cnt="1">
          <dgm:layoutNode name="arrowWedge1single" styleLbl="fgSibTrans2D1">
            <dgm:choose name="Name173">
              <dgm:if name="Name174" func="var" arg="dir" op="equ" val="norm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arr"/>
                  <dgm:param type="endSty" val="noArr"/>
                </dgm:alg>
              </dgm:if>
              <dgm:else name="Name175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noArr"/>
                  <dgm:param type="endSty" val="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if name="Name176" axis="ch" ptType="node" func="cnt" op="gte" val="2">
        <dgm:forEach name="Name177" axis="ch" ptType="sibTrans" hideLastTrans="0" cnt="1">
          <dgm:layoutNode name="arrowWedge1" styleLbl="fgSibTrans2D1">
            <dgm:choose name="Name178">
              <dgm:if name="Name179" func="var" arg="dir" op="equ" val="norm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noArr"/>
                  <dgm:param type="endSty" val="arr"/>
                </dgm:alg>
              </dgm:if>
              <dgm:else name="Name180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arr"/>
                  <dgm:param type="endSty" val="no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else name="Name181"/>
    </dgm:choose>
    <dgm:forEach name="Name182" axis="ch" ptType="sibTrans" hideLastTrans="0" st="2" cnt="1">
      <dgm:layoutNode name="arrowWedge2" styleLbl="fgSibTrans2D1">
        <dgm:choose name="Name183">
          <dgm:if name="Name184" func="var" arg="dir" op="equ" val="norm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5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86" axis="ch" ptType="sibTrans" hideLastTrans="0" st="3" cnt="1">
      <dgm:layoutNode name="arrowWedge3" styleLbl="fgSibTrans2D1">
        <dgm:choose name="Name187">
          <dgm:if name="Name188" func="var" arg="dir" op="equ" val="norm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9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0" axis="ch" ptType="sibTrans" hideLastTrans="0" st="4" cnt="1">
      <dgm:layoutNode name="arrowWedge4" styleLbl="fgSibTrans2D1">
        <dgm:choose name="Name191">
          <dgm:if name="Name192" func="var" arg="dir" op="equ" val="norm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3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4" axis="ch" ptType="sibTrans" hideLastTrans="0" st="5" cnt="1">
      <dgm:layoutNode name="arrowWedge5" styleLbl="fgSibTrans2D1">
        <dgm:choose name="Name195">
          <dgm:if name="Name196" func="var" arg="dir" op="equ" val="norm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7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8" axis="ch" ptType="sibTrans" hideLastTrans="0" st="6" cnt="1">
      <dgm:layoutNode name="arrowWedge6" styleLbl="fgSibTrans2D1">
        <dgm:choose name="Name199">
          <dgm:if name="Name200" func="var" arg="dir" op="equ" val="norm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1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202" axis="ch" ptType="sibTrans" hideLastTrans="0" st="7" cnt="1">
      <dgm:layoutNode name="arrowWedge7" styleLbl="fgSibTrans2D1">
        <dgm:choose name="Name203">
          <dgm:if name="Name204" func="var" arg="dir" op="equ" val="norm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5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C817EE1-8B9E-484D-BA90-1DF0B1CC49F5}" type="datetimeFigureOut">
              <a:rPr lang="en-US" smtClean="0"/>
              <a:pPr/>
              <a:t>10/4/12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80A2452-BFF1-F045-8B25-C07E4C95E7B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What type of organization is this? (sole</a:t>
            </a:r>
            <a:r>
              <a:rPr lang="en-US" baseline="0" dirty="0" smtClean="0"/>
              <a:t> proprietorship)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0A2452-BFF1-F045-8B25-C07E4C95E7B0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Venture capital is money</a:t>
            </a:r>
            <a:r>
              <a:rPr lang="en-US" baseline="0" dirty="0" smtClean="0"/>
              <a:t> provided by large investors to finance new products and new businesses that have a good chance to be very profitable. Shark Tank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0A2452-BFF1-F045-8B25-C07E4C95E7B0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Innovation- Invention or creation that</a:t>
            </a:r>
            <a:r>
              <a:rPr lang="en-US" baseline="0" dirty="0" smtClean="0"/>
              <a:t> is brand new</a:t>
            </a:r>
          </a:p>
          <a:p>
            <a:r>
              <a:rPr lang="en-US" baseline="0" dirty="0" smtClean="0"/>
              <a:t>Improvement- designed change that increases the usefulness of a product.</a:t>
            </a:r>
          </a:p>
          <a:p>
            <a:endParaRPr lang="en-US" baseline="0" dirty="0" smtClean="0"/>
          </a:p>
          <a:p>
            <a:r>
              <a:rPr lang="en-US" baseline="0" dirty="0" smtClean="0"/>
              <a:t>Do innovation and improvement create service business?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0A2452-BFF1-F045-8B25-C07E4C95E7B0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91FAEA-6706-A845-9584-9CCAAE2C7EEB}" type="datetimeFigureOut">
              <a:rPr lang="en-US" smtClean="0"/>
              <a:pPr/>
              <a:t>10/4/12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6E3B5B-ECBC-BF45-BDE6-84D09F41D98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91FAEA-6706-A845-9584-9CCAAE2C7EEB}" type="datetimeFigureOut">
              <a:rPr lang="en-US" smtClean="0"/>
              <a:pPr/>
              <a:t>10/4/12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6E3B5B-ECBC-BF45-BDE6-84D09F41D98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91FAEA-6706-A845-9584-9CCAAE2C7EEB}" type="datetimeFigureOut">
              <a:rPr lang="en-US" smtClean="0"/>
              <a:pPr/>
              <a:t>10/4/12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6E3B5B-ECBC-BF45-BDE6-84D09F41D98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91FAEA-6706-A845-9584-9CCAAE2C7EEB}" type="datetimeFigureOut">
              <a:rPr lang="en-US" smtClean="0"/>
              <a:pPr/>
              <a:t>10/4/12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6E3B5B-ECBC-BF45-BDE6-84D09F41D98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91FAEA-6706-A845-9584-9CCAAE2C7EEB}" type="datetimeFigureOut">
              <a:rPr lang="en-US" smtClean="0"/>
              <a:pPr/>
              <a:t>10/4/12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6E3B5B-ECBC-BF45-BDE6-84D09F41D98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91FAEA-6706-A845-9584-9CCAAE2C7EEB}" type="datetimeFigureOut">
              <a:rPr lang="en-US" smtClean="0"/>
              <a:pPr/>
              <a:t>10/4/12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6E3B5B-ECBC-BF45-BDE6-84D09F41D98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91FAEA-6706-A845-9584-9CCAAE2C7EEB}" type="datetimeFigureOut">
              <a:rPr lang="en-US" smtClean="0"/>
              <a:pPr/>
              <a:t>10/4/12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6E3B5B-ECBC-BF45-BDE6-84D09F41D98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91FAEA-6706-A845-9584-9CCAAE2C7EEB}" type="datetimeFigureOut">
              <a:rPr lang="en-US" smtClean="0"/>
              <a:pPr/>
              <a:t>10/4/12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6E3B5B-ECBC-BF45-BDE6-84D09F41D98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91FAEA-6706-A845-9584-9CCAAE2C7EEB}" type="datetimeFigureOut">
              <a:rPr lang="en-US" smtClean="0"/>
              <a:pPr/>
              <a:t>10/4/12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6E3B5B-ECBC-BF45-BDE6-84D09F41D98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91FAEA-6706-A845-9584-9CCAAE2C7EEB}" type="datetimeFigureOut">
              <a:rPr lang="en-US" smtClean="0"/>
              <a:pPr/>
              <a:t>10/4/12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6E3B5B-ECBC-BF45-BDE6-84D09F41D98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91FAEA-6706-A845-9584-9CCAAE2C7EEB}" type="datetimeFigureOut">
              <a:rPr lang="en-US" smtClean="0"/>
              <a:pPr/>
              <a:t>10/4/12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6E3B5B-ECBC-BF45-BDE6-84D09F41D98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91FAEA-6706-A845-9584-9CCAAE2C7EEB}" type="datetimeFigureOut">
              <a:rPr lang="en-US" smtClean="0"/>
              <a:pPr/>
              <a:t>10/4/12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6E3B5B-ECBC-BF45-BDE6-84D09F41D98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4" Type="http://schemas.openxmlformats.org/officeDocument/2006/relationships/diagramQuickStyle" Target="../diagrams/quickStyle5.xml"/><Relationship Id="rId5" Type="http://schemas.openxmlformats.org/officeDocument/2006/relationships/diagramColors" Target="../diagrams/colors5.xml"/><Relationship Id="rId6" Type="http://schemas.microsoft.com/office/2007/relationships/diagramDrawing" Target="../diagrams/drawing5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4" Type="http://schemas.openxmlformats.org/officeDocument/2006/relationships/diagramQuickStyle" Target="../diagrams/quickStyle6.xml"/><Relationship Id="rId5" Type="http://schemas.openxmlformats.org/officeDocument/2006/relationships/diagramColors" Target="../diagrams/colors6.xml"/><Relationship Id="rId6" Type="http://schemas.microsoft.com/office/2007/relationships/diagramDrawing" Target="../diagrams/drawing6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wordle.net" TargetMode="External"/><Relationship Id="rId4" Type="http://schemas.openxmlformats.org/officeDocument/2006/relationships/image" Target="../media/image2.png"/><Relationship Id="rId5" Type="http://schemas.openxmlformats.org/officeDocument/2006/relationships/image" Target="../media/image3.png"/><Relationship Id="rId1" Type="http://schemas.openxmlformats.org/officeDocument/2006/relationships/video" Target="file://localhost/Users/bstormes/Desktop/Business%20Basics/Chapter%206/Entrepreneurship/Entrepreneur%20Video.mp4" TargetMode="External"/><Relationship Id="rId2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4" Type="http://schemas.openxmlformats.org/officeDocument/2006/relationships/diagramLayout" Target="../diagrams/layout1.xml"/><Relationship Id="rId5" Type="http://schemas.openxmlformats.org/officeDocument/2006/relationships/diagramQuickStyle" Target="../diagrams/quickStyle1.xml"/><Relationship Id="rId6" Type="http://schemas.openxmlformats.org/officeDocument/2006/relationships/diagramColors" Target="../diagrams/colors1.xml"/><Relationship Id="rId7" Type="http://schemas.microsoft.com/office/2007/relationships/diagramDrawing" Target="../diagrams/drawing1.xm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4" Type="http://schemas.openxmlformats.org/officeDocument/2006/relationships/diagramQuickStyle" Target="../diagrams/quickStyle2.xml"/><Relationship Id="rId5" Type="http://schemas.openxmlformats.org/officeDocument/2006/relationships/diagramColors" Target="../diagrams/colors2.xml"/><Relationship Id="rId6" Type="http://schemas.microsoft.com/office/2007/relationships/diagramDrawing" Target="../diagrams/drawing2.xml"/><Relationship Id="rId7" Type="http://schemas.openxmlformats.org/officeDocument/2006/relationships/hyperlink" Target="http://www.sba.gov/sites/default/files/sbfaq.pdf" TargetMode="Externa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4" Type="http://schemas.openxmlformats.org/officeDocument/2006/relationships/diagramQuickStyle" Target="../diagrams/quickStyle3.xml"/><Relationship Id="rId5" Type="http://schemas.openxmlformats.org/officeDocument/2006/relationships/diagramColors" Target="../diagrams/colors3.xml"/><Relationship Id="rId6" Type="http://schemas.microsoft.com/office/2007/relationships/diagramDrawing" Target="../diagrams/drawing3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4" Type="http://schemas.openxmlformats.org/officeDocument/2006/relationships/diagramQuickStyle" Target="../diagrams/quickStyle4.xml"/><Relationship Id="rId5" Type="http://schemas.openxmlformats.org/officeDocument/2006/relationships/diagramColors" Target="../diagrams/colors4.xml"/><Relationship Id="rId6" Type="http://schemas.microsoft.com/office/2007/relationships/diagramDrawing" Target="../diagrams/drawing4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4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7169" y="0"/>
            <a:ext cx="4544834" cy="92333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Entrepreneur</a:t>
            </a:r>
            <a:endParaRPr lang="en-US" sz="5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93701" y="1233121"/>
            <a:ext cx="5956603" cy="365166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572003" y="0"/>
            <a:ext cx="457199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Someone who takes a risk in starting a business to earn a profit.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5109740"/>
            <a:ext cx="5956603" cy="92333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Entrepreneurship</a:t>
            </a:r>
            <a:endParaRPr lang="en-US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983772" y="5109740"/>
            <a:ext cx="316022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Process of starting, organizing, managing and assuming responsibility for a business.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rgbClr val="FF6600"/>
                </a:solidFill>
              </a:rPr>
              <a:t>Why Do Small Businesses Fail?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Not keeping adequate records</a:t>
            </a:r>
          </a:p>
          <a:p>
            <a:r>
              <a:rPr lang="en-US" dirty="0" smtClean="0"/>
              <a:t>Not having enough start-up money</a:t>
            </a:r>
          </a:p>
          <a:p>
            <a:r>
              <a:rPr lang="en-US" dirty="0" smtClean="0"/>
              <a:t>Lack of management experience</a:t>
            </a:r>
          </a:p>
          <a:p>
            <a:r>
              <a:rPr lang="en-US" dirty="0" smtClean="0"/>
              <a:t>Lack of experience with the type of business</a:t>
            </a:r>
          </a:p>
          <a:p>
            <a:r>
              <a:rPr lang="en-US" dirty="0" smtClean="0"/>
              <a:t>Not controlling operating expenses</a:t>
            </a:r>
          </a:p>
          <a:p>
            <a:r>
              <a:rPr lang="en-US" dirty="0" smtClean="0"/>
              <a:t>Poor location for business</a:t>
            </a:r>
          </a:p>
          <a:p>
            <a:r>
              <a:rPr lang="en-US" dirty="0" smtClean="0"/>
              <a:t>Failure to manage credit offered to customers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 smtClean="0">
                <a:solidFill>
                  <a:srgbClr val="FF6600"/>
                </a:solidFill>
              </a:rPr>
              <a:t>I want to start a business but need help. What can I do?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Small Business Administration</a:t>
            </a:r>
          </a:p>
          <a:p>
            <a:r>
              <a:rPr lang="en-US" dirty="0" smtClean="0"/>
              <a:t>SCORE (Service Corps of Retired Executives)</a:t>
            </a:r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460730"/>
          </a:xfrm>
        </p:spPr>
        <p:txBody>
          <a:bodyPr/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Starting a Small Business</a:t>
            </a:r>
            <a:br>
              <a:rPr lang="en-US" dirty="0" smtClean="0"/>
            </a:br>
            <a:r>
              <a:rPr lang="en-US" dirty="0" smtClean="0"/>
              <a:t>Chapter 6.3</a:t>
            </a:r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What to start a small business?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a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Business Plan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STEP ONE: Gather and Review Information</a:t>
            </a:r>
          </a:p>
          <a:p>
            <a:pPr lvl="1"/>
            <a:r>
              <a:rPr lang="en-US" dirty="0" smtClean="0"/>
              <a:t>Review other business plans</a:t>
            </a:r>
          </a:p>
          <a:p>
            <a:pPr lvl="1"/>
            <a:r>
              <a:rPr lang="en-US" dirty="0" smtClean="0"/>
              <a:t>Study competitors</a:t>
            </a:r>
          </a:p>
          <a:p>
            <a:r>
              <a:rPr lang="en-US" dirty="0" smtClean="0"/>
              <a:t>STEP TWO: Look at all alternatives for production, staffing, marketing, financing, etc.</a:t>
            </a:r>
          </a:p>
          <a:p>
            <a:r>
              <a:rPr lang="en-US" dirty="0" smtClean="0"/>
              <a:t>STEP Three: Write Plan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Financing	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a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What Does it Take?</a:t>
            </a:r>
            <a:endParaRPr lang="en-US" sz="54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pic>
        <p:nvPicPr>
          <p:cNvPr id="6" name="Picture 5">
            <a:hlinkClick r:id="rId3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72261" y="1236747"/>
            <a:ext cx="6146800" cy="4127500"/>
          </a:xfrm>
          <a:prstGeom prst="rect">
            <a:avLst/>
          </a:prstGeom>
        </p:spPr>
      </p:pic>
      <p:pic>
        <p:nvPicPr>
          <p:cNvPr id="5" name="Entrepreneur Video.mp4">
            <a:hlinkClick r:id="" action="ppaction://media"/>
          </p:cNvPr>
          <p:cNvPicPr/>
          <p:nvPr>
            <a:videoFile r:link="rId1"/>
          </p:nvPr>
        </p:nvPicPr>
        <p:blipFill>
          <a:blip r:embed="rId5"/>
          <a:stretch>
            <a:fillRect/>
          </a:stretch>
        </p:blipFill>
        <p:spPr>
          <a:xfrm>
            <a:off x="0" y="857250"/>
            <a:ext cx="9144000" cy="51435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vide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6600"/>
                </a:solidFill>
              </a:rPr>
              <a:t>Entrepreneurship &amp; Economy</a:t>
            </a:r>
            <a:endParaRPr lang="en-US" dirty="0">
              <a:solidFill>
                <a:srgbClr val="FF6600"/>
              </a:solidFill>
            </a:endParaRPr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a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6600"/>
                </a:solidFill>
              </a:rPr>
              <a:t>Opportunities &amp; Risks</a:t>
            </a:r>
            <a:endParaRPr lang="en-US" dirty="0">
              <a:solidFill>
                <a:srgbClr val="FF66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Innovation</a:t>
            </a:r>
          </a:p>
          <a:p>
            <a:endParaRPr lang="en-US" dirty="0" smtClean="0"/>
          </a:p>
          <a:p>
            <a:r>
              <a:rPr lang="en-US" dirty="0" smtClean="0"/>
              <a:t>Improvement</a:t>
            </a:r>
          </a:p>
          <a:p>
            <a:endParaRPr lang="en-US" dirty="0" smtClean="0"/>
          </a:p>
          <a:p>
            <a:r>
              <a:rPr lang="en-US" dirty="0" smtClean="0"/>
              <a:t>If you want big rewards you must take big risks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588604"/>
          <a:ext cx="8229600" cy="6019734"/>
        </p:xfrm>
        <a:graphic>
          <a:graphicData uri="http://schemas.openxmlformats.org/drawingml/2006/diagram">
            <a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457200" y="3828"/>
            <a:ext cx="8697067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OVER 50% of new businesses fail within 10 years!</a:t>
            </a:r>
            <a:endParaRPr lang="en-US" sz="32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296857" y="6206151"/>
            <a:ext cx="65502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hlinkClick r:id="rId7"/>
              </a:rPr>
              <a:t>SBA Statistics – Click on Link to view PDF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4502147"/>
          </a:xfrm>
        </p:spPr>
        <p:txBody>
          <a:bodyPr>
            <a:normAutofit/>
          </a:bodyPr>
          <a:lstStyle/>
          <a:p>
            <a:r>
              <a:rPr lang="en-US" dirty="0" smtClean="0"/>
              <a:t>Small Business Basics</a:t>
            </a:r>
            <a:br>
              <a:rPr lang="en-US" dirty="0" smtClean="0"/>
            </a:br>
            <a:r>
              <a:rPr lang="en-US" dirty="0" smtClean="0"/>
              <a:t>Chapter 6.2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	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1023539" y="3410857"/>
            <a:ext cx="6741901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>
                <a:solidFill>
                  <a:srgbClr val="FF6600"/>
                </a:solidFill>
                <a:latin typeface="+mj-lt"/>
                <a:ea typeface="+mj-ea"/>
                <a:cs typeface="+mj-cs"/>
              </a:rPr>
              <a:t>What</a:t>
            </a:r>
            <a:r>
              <a:rPr lang="en-US" dirty="0" smtClean="0"/>
              <a:t> </a:t>
            </a:r>
            <a:r>
              <a:rPr lang="en-US" sz="4400" dirty="0" smtClean="0">
                <a:solidFill>
                  <a:srgbClr val="FF6600"/>
                </a:solidFill>
                <a:latin typeface="+mj-lt"/>
                <a:ea typeface="+mj-ea"/>
                <a:cs typeface="+mj-cs"/>
              </a:rPr>
              <a:t>are some characteristics of small businesses?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6600"/>
                </a:solidFill>
              </a:rPr>
              <a:t>Small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FF6600"/>
                </a:solidFill>
              </a:rPr>
              <a:t>Business Characteristics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a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313023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FF6600"/>
                </a:solidFill>
              </a:rPr>
              <a:t>Common Types of Small Businesses</a:t>
            </a:r>
          </a:p>
        </p:txBody>
      </p:sp>
      <p:graphicFrame>
        <p:nvGraphicFramePr>
          <p:cNvPr id="4" name="Chart 3"/>
          <p:cNvGraphicFramePr/>
          <p:nvPr/>
        </p:nvGraphicFramePr>
        <p:xfrm>
          <a:off x="1524000" y="2360781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2967760" y="1772326"/>
            <a:ext cx="4652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Percentage of small business 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497007"/>
          <a:ext cx="8229600" cy="5425654"/>
        </p:xfrm>
        <a:graphic>
          <a:graphicData uri="http://schemas.openxmlformats.org/drawingml/2006/diagram">
            <a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132</TotalTime>
  <Words>424</Words>
  <Application>Microsoft Macintosh PowerPoint</Application>
  <PresentationFormat>On-screen Show (4:3)</PresentationFormat>
  <Paragraphs>80</Paragraphs>
  <Slides>15</Slides>
  <Notes>3</Notes>
  <HiddenSlides>0</HiddenSlides>
  <MMClips>1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Office Theme</vt:lpstr>
      <vt:lpstr>Slide 1</vt:lpstr>
      <vt:lpstr>Slide 2</vt:lpstr>
      <vt:lpstr>Entrepreneurship &amp; Economy</vt:lpstr>
      <vt:lpstr>Opportunities &amp; Risks</vt:lpstr>
      <vt:lpstr>Slide 5</vt:lpstr>
      <vt:lpstr>Small Business Basics Chapter 6.2   </vt:lpstr>
      <vt:lpstr>Small Business Characteristics</vt:lpstr>
      <vt:lpstr>Common Types of Small Businesses</vt:lpstr>
      <vt:lpstr>Slide 9</vt:lpstr>
      <vt:lpstr>Why Do Small Businesses Fail?</vt:lpstr>
      <vt:lpstr>I want to start a business but need help. What can I do?</vt:lpstr>
      <vt:lpstr> Starting a Small Business Chapter 6.3</vt:lpstr>
      <vt:lpstr>What to start a small business?</vt:lpstr>
      <vt:lpstr>Business Plan</vt:lpstr>
      <vt:lpstr>Financing 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cysd</dc:creator>
  <cp:lastModifiedBy>cysd</cp:lastModifiedBy>
  <cp:revision>10</cp:revision>
  <dcterms:created xsi:type="dcterms:W3CDTF">2012-10-04T12:08:29Z</dcterms:created>
  <dcterms:modified xsi:type="dcterms:W3CDTF">2012-10-04T12:11:14Z</dcterms:modified>
</cp:coreProperties>
</file>